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CF5E-8566-4790-85D0-54CD8A3A228F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61F7-4D4F-436B-8AA2-2B0D0E87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09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CF5E-8566-4790-85D0-54CD8A3A228F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61F7-4D4F-436B-8AA2-2B0D0E87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937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CF5E-8566-4790-85D0-54CD8A3A228F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61F7-4D4F-436B-8AA2-2B0D0E87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92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CF5E-8566-4790-85D0-54CD8A3A228F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61F7-4D4F-436B-8AA2-2B0D0E87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453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CF5E-8566-4790-85D0-54CD8A3A228F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61F7-4D4F-436B-8AA2-2B0D0E87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46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CF5E-8566-4790-85D0-54CD8A3A228F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61F7-4D4F-436B-8AA2-2B0D0E87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6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CF5E-8566-4790-85D0-54CD8A3A228F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61F7-4D4F-436B-8AA2-2B0D0E87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739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CF5E-8566-4790-85D0-54CD8A3A228F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61F7-4D4F-436B-8AA2-2B0D0E87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04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CF5E-8566-4790-85D0-54CD8A3A228F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61F7-4D4F-436B-8AA2-2B0D0E87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358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CF5E-8566-4790-85D0-54CD8A3A228F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61F7-4D4F-436B-8AA2-2B0D0E87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821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CF5E-8566-4790-85D0-54CD8A3A228F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61F7-4D4F-436B-8AA2-2B0D0E87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141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8CF5E-8566-4790-85D0-54CD8A3A228F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B61F7-4D4F-436B-8AA2-2B0D0E87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687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7.jpe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nmclass\Desktop\596072374-612x6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962" y="3846613"/>
            <a:ext cx="2258245" cy="225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09800" y="3505200"/>
            <a:ext cx="7846640" cy="175260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8" name="Picture 4" descr="C:\Users\nmclass\Desktop\1488\left_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158" y="1257967"/>
            <a:ext cx="7847855" cy="209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mclass\Desktop\Безымянный2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9" y="4581128"/>
            <a:ext cx="1909003" cy="190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C:\Users\nmclass\Desktop\electronics-&amp;-communication-engineering-logo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012" y="3471656"/>
            <a:ext cx="1524000" cy="151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nmclass\Desktop\unnamed.jp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1" y="3645025"/>
            <a:ext cx="1480563" cy="148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mclass\Desktop\6cc5d42c9ba86838374afe18cf9d821c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807" y="4581128"/>
            <a:ext cx="1824569" cy="175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789" y="100966"/>
            <a:ext cx="2603629" cy="32545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95800" y="1503103"/>
            <a:ext cx="5647212" cy="11387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3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Полигон высоких технологий</a:t>
            </a:r>
          </a:p>
          <a:p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0466" y="3359090"/>
            <a:ext cx="11617235" cy="95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7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942" y="2239418"/>
            <a:ext cx="8457002" cy="35237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Планируемые 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u="sng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Для социальных партнёров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- возможность расширения образовательного пространства своих учреждений; создание новых педагогических практик, соответствующих современному этапу развития российского образования.</a:t>
            </a:r>
          </a:p>
          <a:p>
            <a:r>
              <a:rPr lang="ru-RU" u="sng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Для муниципальной системы образования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- создание эффективно функционирующих современных образовательных систем, способствующих распространению и тиражированию прогрессивного педагогического опыта.</a:t>
            </a:r>
          </a:p>
          <a:p>
            <a:r>
              <a:rPr lang="ru-RU" u="sng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Для региональной системы образования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- создание сети образовательных организаций, развивающих технологическое образование в регионе на основе использования современных технологий взаимодействия и сотрудничества.</a:t>
            </a:r>
          </a:p>
          <a:p>
            <a:r>
              <a:rPr lang="ru-RU" u="sng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Главный результат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– успешно функционирующий полигон высоких технологий, который является открытой динамично развивающейся системой формирования инженерных компетенций современных школьников.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6754" y="1341120"/>
            <a:ext cx="11617235" cy="95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816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Авторский коллектив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1. Судоргина Л.В. – директор МБОУ Гимназия №14 «Университетская»</a:t>
            </a:r>
          </a:p>
          <a:p>
            <a:pPr marL="0" indent="0">
              <a:buNone/>
            </a:pP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2. Чернышенко Е.Г. – методист</a:t>
            </a:r>
          </a:p>
          <a:p>
            <a:pPr marL="0" indent="0">
              <a:buNone/>
            </a:pP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3. </a:t>
            </a:r>
            <a:r>
              <a:rPr lang="ru-RU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Ермолович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Е.В. – заместитель директора по УВР</a:t>
            </a:r>
          </a:p>
          <a:p>
            <a:pPr marL="0" indent="0">
              <a:buNone/>
            </a:pP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4. Чичерин П.А. -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заместитель директора по УВР</a:t>
            </a:r>
          </a:p>
          <a:p>
            <a:pPr marL="0" indent="0">
              <a:buNone/>
            </a:pP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5. </a:t>
            </a:r>
            <a:r>
              <a:rPr lang="ru-RU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Фукалова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А.А. – руководитель образовательного пространства Бизнес</a:t>
            </a:r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Lab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6754" y="1341120"/>
            <a:ext cx="11617235" cy="95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772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500" t="16890" r="20214" b="8063"/>
          <a:stretch/>
        </p:blipFill>
        <p:spPr>
          <a:xfrm>
            <a:off x="1314993" y="-80833"/>
            <a:ext cx="9744891" cy="693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490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214" t="14983" r="33715" b="7683"/>
          <a:stretch/>
        </p:blipFill>
        <p:spPr>
          <a:xfrm>
            <a:off x="3544389" y="-205488"/>
            <a:ext cx="5207726" cy="70634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1984420" y="2038694"/>
            <a:ext cx="6803726" cy="28348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285854" y="1984420"/>
            <a:ext cx="6803726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424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Цель проекта: 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создание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полигона высоких технологий, обеспечивающего развитие инфраструктуры образовательной организации для развития инженерного образования и формирования навыков </a:t>
            </a: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XXI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 века участников образовательных отношений.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182169" y="1541712"/>
            <a:ext cx="2834886" cy="68037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6754" y="1341120"/>
            <a:ext cx="11617235" cy="95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203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942" y="2239418"/>
            <a:ext cx="8457002" cy="35237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Задачи: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357461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Определить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необходимость и достаточность ресурсов для осуществления деятельности по созданию полигона высоких технологий.</a:t>
            </a:r>
          </a:p>
          <a:p>
            <a:pPr lvl="0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Определить преимущественные методы, технологии и формы работы, обеспечивающие формирование технологической культуры участников образовательных отношений.</a:t>
            </a:r>
          </a:p>
          <a:p>
            <a:pPr lvl="0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Разработать модель полигона высоких технологий как части школьной инфраструктуры, развивающей навыки </a:t>
            </a: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XXI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 века.</a:t>
            </a:r>
          </a:p>
          <a:p>
            <a:pPr lvl="0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Разработать критерии и показатели эффективности проекта.</a:t>
            </a:r>
          </a:p>
          <a:p>
            <a:pPr lvl="0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Совершенствовать систему сетевого взаимодействия и социального партнерства в развитии инженерного образования.</a:t>
            </a:r>
          </a:p>
          <a:p>
            <a:pPr lvl="0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Сформировать максимально благоприятные условия для развития научного и технического творчества учащихся, повышение интереса к проектно-исследовательской деятельности.</a:t>
            </a:r>
          </a:p>
          <a:p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Обеспечить системную и комплексную подготовку и переподготовку учителей-участников проекта в области современных информационных технологий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6754" y="1341120"/>
            <a:ext cx="11617235" cy="95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065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942" y="2239418"/>
            <a:ext cx="8457002" cy="35237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Готовность к реализации проекта</a:t>
            </a:r>
            <a:b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sz="34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проведен </a:t>
            </a:r>
            <a:r>
              <a:rPr lang="ru-RU" sz="3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анализ рисков и возможностей при реализации проекта;</a:t>
            </a:r>
          </a:p>
          <a:p>
            <a:pPr lvl="0"/>
            <a:r>
              <a:rPr lang="ru-RU" sz="3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определены дефициты, препятствующие эффективной реализации проекта, а также предусмотрены меры по снижению рисков и сокращению дефицитов;</a:t>
            </a:r>
          </a:p>
          <a:p>
            <a:pPr lvl="0"/>
            <a:r>
              <a:rPr lang="ru-RU" sz="3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осуществлен ремонт в помещениях полигона высоких технологий;</a:t>
            </a:r>
          </a:p>
          <a:p>
            <a:pPr lvl="0"/>
            <a:r>
              <a:rPr lang="ru-RU" sz="34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сформирована необходимая материально – техническая база образовательных пространств;</a:t>
            </a:r>
          </a:p>
          <a:p>
            <a:pPr lvl="0"/>
            <a:r>
              <a:rPr lang="ru-RU" sz="340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разработан проект оформления и оснащения кабинетов технологии, информатики, химии;</a:t>
            </a:r>
          </a:p>
          <a:p>
            <a:pPr lvl="0"/>
            <a:r>
              <a:rPr lang="ru-RU" sz="34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создан современный кабинет технологии для организации обучения в идеологии </a:t>
            </a:r>
            <a:r>
              <a:rPr lang="ru-RU" sz="3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мультимодульного</a:t>
            </a:r>
            <a:r>
              <a:rPr lang="ru-RU" sz="3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урока технологии;</a:t>
            </a:r>
          </a:p>
          <a:p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754" y="1341120"/>
            <a:ext cx="11617235" cy="95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812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942" y="2239418"/>
            <a:ext cx="8457002" cy="352375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определен кадровый состав педагогов образовательного учреждения, а также привлеченных специалистов из ВУЗов – партнеров;</a:t>
            </a:r>
          </a:p>
          <a:p>
            <a:pPr lvl="0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разработана модель образовательного пространства и полигона высоких технологий, в составе которых все уровни образования, приложение 5;</a:t>
            </a:r>
          </a:p>
          <a:p>
            <a:pPr lvl="0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разработаны образовательные программы по предметным областям и предметам и методические рекомендации к их разработке;</a:t>
            </a:r>
          </a:p>
          <a:p>
            <a:pPr lvl="0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осуществлен выбор направлений и форм внеурочной деятельности учащимися в новой модели;</a:t>
            </a:r>
          </a:p>
          <a:p>
            <a:pPr lvl="0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проведена очная и заочная видео экскурсия для родителей по полигону во время родительских собраний</a:t>
            </a:r>
          </a:p>
          <a:p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 сентябре 2018 года дан старт деятельности полигона высоких технологий, запущены механизмы по организации работы образовательных пространств через урочную и внеурочную деятельность.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Готовность к реализации проекта</a:t>
            </a:r>
            <a:br>
              <a:rPr lang="ru-RU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6754" y="1341120"/>
            <a:ext cx="11617235" cy="95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629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942" y="2239418"/>
            <a:ext cx="8457002" cy="35237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Планируемые результаты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u="sng" dirty="0">
                <a:latin typeface="Segoe UI Light" panose="020B0502040204020203" pitchFamily="34" charset="0"/>
                <a:cs typeface="Segoe UI Light" panose="020B0502040204020203" pitchFamily="34" charset="0"/>
              </a:rPr>
              <a:t>Для учащихся МБОУ Гимназия № 14 «Университетская»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 - формирование технологической культуры соответствующей современным требованиям, способствующей эффективному выбору будущего образования и применению на практике полученных навыков; развитие навыков </a:t>
            </a:r>
            <a:r>
              <a:rPr lang="ru-RU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проектно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 –исследовательской деятельности.</a:t>
            </a:r>
          </a:p>
          <a:p>
            <a:r>
              <a:rPr lang="ru-RU" u="sng" dirty="0">
                <a:latin typeface="Segoe UI Light" panose="020B0502040204020203" pitchFamily="34" charset="0"/>
                <a:cs typeface="Segoe UI Light" panose="020B0502040204020203" pitchFamily="34" charset="0"/>
              </a:rPr>
              <a:t>Для педагогов МБОУ Гимназия № 14 «Университетская»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 - возможность использования современного оборудования в педагогической деятельности; развитие профессиональной компетенции в области технологического образования; создание качественно нового педагогического опыта.</a:t>
            </a:r>
          </a:p>
          <a:p>
            <a:r>
              <a:rPr lang="ru-RU" u="sng" dirty="0">
                <a:latin typeface="Segoe UI Light" panose="020B0502040204020203" pitchFamily="34" charset="0"/>
                <a:cs typeface="Segoe UI Light" panose="020B0502040204020203" pitchFamily="34" charset="0"/>
              </a:rPr>
              <a:t>Для родителей (законных представителей) МБОУ Гимназия № 14 «Университетская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» - удовлетворённость результатами образования своих детей</a:t>
            </a:r>
          </a:p>
          <a:p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754" y="1341120"/>
            <a:ext cx="11617235" cy="95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3045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539</Words>
  <Application>Microsoft Office PowerPoint</Application>
  <PresentationFormat>Широкоэкранный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Segoe UI Light</vt:lpstr>
      <vt:lpstr>Тема Office</vt:lpstr>
      <vt:lpstr>Презентация PowerPoint</vt:lpstr>
      <vt:lpstr>Авторский коллектив</vt:lpstr>
      <vt:lpstr>Презентация PowerPoint</vt:lpstr>
      <vt:lpstr>Презентация PowerPoint</vt:lpstr>
      <vt:lpstr>Цель проекта: </vt:lpstr>
      <vt:lpstr>Задачи: </vt:lpstr>
      <vt:lpstr>Готовность к реализации проекта </vt:lpstr>
      <vt:lpstr>Презентация PowerPoint</vt:lpstr>
      <vt:lpstr>Планируемые результаты</vt:lpstr>
      <vt:lpstr>Планируемые результаты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2019-01-25T06:48:06Z</dcterms:created>
  <dcterms:modified xsi:type="dcterms:W3CDTF">2019-01-25T07:29:37Z</dcterms:modified>
</cp:coreProperties>
</file>