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8" r:id="rId3"/>
    <p:sldId id="261" r:id="rId4"/>
    <p:sldId id="293" r:id="rId5"/>
    <p:sldId id="268" r:id="rId6"/>
    <p:sldId id="262" r:id="rId7"/>
    <p:sldId id="266" r:id="rId8"/>
    <p:sldId id="258" r:id="rId9"/>
    <p:sldId id="294" r:id="rId10"/>
    <p:sldId id="257" r:id="rId11"/>
  </p:sldIdLst>
  <p:sldSz cx="18288000" cy="10287000"/>
  <p:notesSz cx="6858000" cy="9144000"/>
  <p:embeddedFontLst>
    <p:embeddedFont>
      <p:font typeface="Georgia" panose="02040502050405020303" pitchFamily="18" charset="0"/>
      <p:regular r:id="rId13"/>
      <p:bold r:id="rId14"/>
      <p:italic r:id="rId15"/>
      <p:boldItalic r:id="rId16"/>
    </p:embeddedFont>
    <p:embeddedFont>
      <p:font typeface="Montserrat Classic" panose="020B0604020202020204" charset="0"/>
      <p:regular r:id="rId17"/>
    </p:embeddedFont>
    <p:embeddedFont>
      <p:font typeface="Montserrat Extra-Bold Bold" panose="020B0604020202020204" charset="-5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ontserrat Classic Bold" panose="020B0604020202020204" charset="0"/>
      <p:regular r:id="rId23"/>
    </p:embeddedFont>
    <p:embeddedFont>
      <p:font typeface="Montserrat Extra-Bold" panose="020B0604020202020204" charset="-52"/>
      <p:regular r:id="rId24"/>
    </p:embeddedFont>
    <p:embeddedFont>
      <p:font typeface="DejaVu Sans" panose="020B0604020202020204" charset="0"/>
      <p:regular r:id="rId25"/>
      <p:bold r:id="rId26"/>
      <p:italic r:id="rId27"/>
      <p:boldItalic r:id="rId28"/>
    </p:embeddedFont>
    <p:embeddedFont>
      <p:font typeface="DaunPenh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28"/>
    <a:srgbClr val="B6CBE4"/>
    <a:srgbClr val="6A9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22" autoAdjust="0"/>
  </p:normalViewPr>
  <p:slideViewPr>
    <p:cSldViewPr>
      <p:cViewPr>
        <p:scale>
          <a:sx n="60" d="100"/>
          <a:sy n="60" d="100"/>
        </p:scale>
        <p:origin x="1368" y="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ADF2D4-82FD-4832-A198-4282A1B869E8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B4B435-FA24-418E-9CF3-B3F2686BB06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Фёдорова Л.А.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методист, организатор 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91EA5D8B-1A6C-46B1-9EBF-40E0078B215B}" type="parTrans" cxnId="{BD670316-6A45-4E2F-BEBE-7DE52C47B7E8}">
      <dgm:prSet/>
      <dgm:spPr/>
      <dgm:t>
        <a:bodyPr/>
        <a:lstStyle/>
        <a:p>
          <a:endParaRPr lang="ru-RU"/>
        </a:p>
      </dgm:t>
    </dgm:pt>
    <dgm:pt modelId="{E7366F39-E5BC-4312-B99C-E9F4EBC3972E}" type="sibTrans" cxnId="{BD670316-6A45-4E2F-BEBE-7DE52C47B7E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E699DB-2CE7-48A4-B186-E1DC5BE509D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Чернышенко Е.Г. 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методист, наставник 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842FE835-299B-4750-9220-3248270DA88A}" type="parTrans" cxnId="{4E7B5F45-EBA7-4C93-93BD-C4420FED5367}">
      <dgm:prSet/>
      <dgm:spPr/>
      <dgm:t>
        <a:bodyPr/>
        <a:lstStyle/>
        <a:p>
          <a:endParaRPr lang="ru-RU"/>
        </a:p>
      </dgm:t>
    </dgm:pt>
    <dgm:pt modelId="{EDF9E6A7-FABF-48BC-868E-5E13DD16F117}" type="sibTrans" cxnId="{4E7B5F45-EBA7-4C93-93BD-C4420FED536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592B90D-7360-42C3-AD2B-AB8E6F0E38F5}">
      <dgm:prSet phldrT="[Текст]" custT="1"/>
      <dgm:spPr/>
      <dgm:t>
        <a:bodyPr/>
        <a:lstStyle/>
        <a:p>
          <a:endParaRPr lang="ru-RU" sz="2400" b="1" dirty="0" smtClean="0">
            <a:latin typeface="Georgia" panose="02040502050405020303" pitchFamily="18" charset="0"/>
          </a:endParaRPr>
        </a:p>
        <a:p>
          <a:r>
            <a:rPr lang="ru-RU" sz="2400" b="1" dirty="0" err="1" smtClean="0">
              <a:solidFill>
                <a:schemeClr val="tx1"/>
              </a:solidFill>
              <a:latin typeface="Georgia" panose="02040502050405020303" pitchFamily="18" charset="0"/>
            </a:rPr>
            <a:t>Судоргина</a:t>
          </a:r>
          <a:r>
            <a:rPr lang="ru-RU" sz="2400" b="1" dirty="0" smtClean="0">
              <a:solidFill>
                <a:schemeClr val="tx1"/>
              </a:solidFill>
              <a:latin typeface="Georgia" panose="02040502050405020303" pitchFamily="18" charset="0"/>
            </a:rPr>
            <a:t> Л.В.</a:t>
          </a:r>
        </a:p>
        <a:p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директор. </a:t>
          </a:r>
        </a:p>
        <a:p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держатель проекта</a:t>
          </a:r>
          <a:endParaRPr lang="ru-RU" sz="20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531A5E-D40A-4DAC-ADBC-36BC359F5372}" type="parTrans" cxnId="{413CF498-60A2-44FD-896F-68CB0DC65779}">
      <dgm:prSet/>
      <dgm:spPr/>
      <dgm:t>
        <a:bodyPr/>
        <a:lstStyle/>
        <a:p>
          <a:endParaRPr lang="ru-RU"/>
        </a:p>
      </dgm:t>
    </dgm:pt>
    <dgm:pt modelId="{29A44A0C-1A1A-49A8-8EEB-B141041A3222}" type="sibTrans" cxnId="{413CF498-60A2-44FD-896F-68CB0DC65779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6E88C8B-8762-4626-87D9-CD3107DC9CA8}">
      <dgm:prSet custT="1"/>
      <dgm:spPr/>
      <dgm:t>
        <a:bodyPr/>
        <a:lstStyle/>
        <a:p>
          <a:endParaRPr lang="ru-RU" sz="900" b="1" dirty="0" smtClean="0">
            <a:latin typeface="Georgia" panose="02040502050405020303" pitchFamily="18" charset="0"/>
          </a:endParaRPr>
        </a:p>
        <a:p>
          <a:r>
            <a:rPr lang="ru-RU" sz="2000" b="1" dirty="0" err="1" smtClean="0">
              <a:solidFill>
                <a:schemeClr val="tx1"/>
              </a:solidFill>
              <a:latin typeface="Georgia" panose="02040502050405020303" pitchFamily="18" charset="0"/>
            </a:rPr>
            <a:t>Грибач</a:t>
          </a:r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 Ю.В.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заместитель директора по ВР, исполнитель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FADBCE64-FE3A-49E4-AA34-AF33C3385CED}" type="parTrans" cxnId="{68C28BE0-FC0F-45C1-B630-678E6A6A4014}">
      <dgm:prSet/>
      <dgm:spPr/>
      <dgm:t>
        <a:bodyPr/>
        <a:lstStyle/>
        <a:p>
          <a:endParaRPr lang="ru-RU"/>
        </a:p>
      </dgm:t>
    </dgm:pt>
    <dgm:pt modelId="{A4548004-72C8-4FD0-A920-E1225F6ADC27}" type="sibTrans" cxnId="{68C28BE0-FC0F-45C1-B630-678E6A6A4014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80DBEF-6E88-432D-9AA3-FCCA1CC98668}">
      <dgm:prSet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Торопова Е.В.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заместитель директора по УВР, координатор, педагог-наставник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C2F90D27-2AD5-4636-A5ED-39B091F01758}" type="parTrans" cxnId="{E8EB6DB6-AC55-4C0C-AB40-17A2FED8E32A}">
      <dgm:prSet/>
      <dgm:spPr/>
      <dgm:t>
        <a:bodyPr/>
        <a:lstStyle/>
        <a:p>
          <a:endParaRPr lang="ru-RU"/>
        </a:p>
      </dgm:t>
    </dgm:pt>
    <dgm:pt modelId="{F32D1BAF-5AF7-4DCD-A54C-885B644327BF}" type="sibTrans" cxnId="{E8EB6DB6-AC55-4C0C-AB40-17A2FED8E32A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40062F-B345-4FBC-A02B-CBEFC8A750E2}">
      <dgm:prSet custT="1"/>
      <dgm:spPr/>
      <dgm:t>
        <a:bodyPr/>
        <a:lstStyle/>
        <a:p>
          <a:r>
            <a:rPr lang="ru-RU" sz="2000" b="1" dirty="0" err="1" smtClean="0">
              <a:solidFill>
                <a:schemeClr val="tx1"/>
              </a:solidFill>
              <a:latin typeface="Georgia" panose="02040502050405020303" pitchFamily="18" charset="0"/>
            </a:rPr>
            <a:t>Нисковская</a:t>
          </a:r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 Ю.К.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советник директора по воспитанию, исполнитель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FB7C87E-CCA9-4FBC-9984-27F2F17FAE58}" type="parTrans" cxnId="{8DD6D11C-1816-40F2-8354-9808B7989B6F}">
      <dgm:prSet/>
      <dgm:spPr/>
      <dgm:t>
        <a:bodyPr/>
        <a:lstStyle/>
        <a:p>
          <a:endParaRPr lang="ru-RU"/>
        </a:p>
      </dgm:t>
    </dgm:pt>
    <dgm:pt modelId="{433D22E6-4E93-466D-A503-97E2AD80D83C}" type="sibTrans" cxnId="{8DD6D11C-1816-40F2-8354-9808B7989B6F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6B944F-6BA1-44B6-A064-D66A69210742}">
      <dgm:prSet custT="1"/>
      <dgm:spPr/>
      <dgm:t>
        <a:bodyPr/>
        <a:lstStyle/>
        <a:p>
          <a:r>
            <a:rPr lang="ru-RU" sz="2000" b="1" dirty="0" err="1" smtClean="0">
              <a:solidFill>
                <a:schemeClr val="tx1"/>
              </a:solidFill>
              <a:latin typeface="Georgia" panose="02040502050405020303" pitchFamily="18" charset="0"/>
            </a:rPr>
            <a:t>Духовникова</a:t>
          </a:r>
          <a:r>
            <a:rPr lang="ru-RU" sz="2000" b="1" dirty="0" smtClean="0">
              <a:solidFill>
                <a:schemeClr val="tx1"/>
              </a:solidFill>
              <a:latin typeface="Georgia" panose="02040502050405020303" pitchFamily="18" charset="0"/>
            </a:rPr>
            <a:t> Л.Д.</a:t>
          </a:r>
        </a:p>
        <a:p>
          <a:r>
            <a:rPr lang="ru-RU" sz="1800" b="1" dirty="0" smtClean="0">
              <a:solidFill>
                <a:schemeClr val="tx1"/>
              </a:solidFill>
              <a:latin typeface="Georgia" panose="02040502050405020303" pitchFamily="18" charset="0"/>
            </a:rPr>
            <a:t>педагог-навигатор, исполнитель</a:t>
          </a:r>
          <a:endParaRPr lang="ru-RU" sz="1800" b="1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E8DE9D78-8350-46A9-A596-481DEDC62DC3}" type="parTrans" cxnId="{A0392115-223E-450A-BADE-DDF335D5BD7D}">
      <dgm:prSet/>
      <dgm:spPr/>
      <dgm:t>
        <a:bodyPr/>
        <a:lstStyle/>
        <a:p>
          <a:endParaRPr lang="ru-RU"/>
        </a:p>
      </dgm:t>
    </dgm:pt>
    <dgm:pt modelId="{B78A1CD0-6693-4791-9520-573083EFA062}" type="sibTrans" cxnId="{A0392115-223E-450A-BADE-DDF335D5BD7D}">
      <dgm:prSet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FCE3DF-DDBC-46D6-B9CF-11BEF61BD729}" type="pres">
      <dgm:prSet presAssocID="{BCADF2D4-82FD-4832-A198-4282A1B869E8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C03ACFB0-E0A6-4BD8-9B1A-00E25BEC975D}" type="pres">
      <dgm:prSet presAssocID="{1CB4B435-FA24-418E-9CF3-B3F2686BB06F}" presName="text1" presStyleCnt="0"/>
      <dgm:spPr/>
      <dgm:t>
        <a:bodyPr/>
        <a:lstStyle/>
        <a:p>
          <a:endParaRPr lang="ru-RU"/>
        </a:p>
      </dgm:t>
    </dgm:pt>
    <dgm:pt modelId="{EB744899-DD34-4113-8320-F8D57EE72E85}" type="pres">
      <dgm:prSet presAssocID="{1CB4B435-FA24-418E-9CF3-B3F2686BB06F}" presName="textRepeatNode" presStyleLbl="align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19F4E-B8DB-4EDA-9619-778F8DDC1C87}" type="pres">
      <dgm:prSet presAssocID="{1CB4B435-FA24-418E-9CF3-B3F2686BB06F}" presName="textaccent1" presStyleCnt="0"/>
      <dgm:spPr/>
      <dgm:t>
        <a:bodyPr/>
        <a:lstStyle/>
        <a:p>
          <a:endParaRPr lang="ru-RU"/>
        </a:p>
      </dgm:t>
    </dgm:pt>
    <dgm:pt modelId="{7CFFC138-14CE-436B-8B12-619AAA8804D0}" type="pres">
      <dgm:prSet presAssocID="{1CB4B435-FA24-418E-9CF3-B3F2686BB06F}" presName="accentRepeatNode" presStyleLbl="solidAlignAcc1" presStyleIdx="0" presStyleCnt="14"/>
      <dgm:spPr/>
      <dgm:t>
        <a:bodyPr/>
        <a:lstStyle/>
        <a:p>
          <a:endParaRPr lang="ru-RU"/>
        </a:p>
      </dgm:t>
    </dgm:pt>
    <dgm:pt modelId="{47B15FFD-A65A-4639-A80F-CB9AC3EE75E3}" type="pres">
      <dgm:prSet presAssocID="{E7366F39-E5BC-4312-B99C-E9F4EBC3972E}" presName="image1" presStyleCnt="0"/>
      <dgm:spPr/>
      <dgm:t>
        <a:bodyPr/>
        <a:lstStyle/>
        <a:p>
          <a:endParaRPr lang="ru-RU"/>
        </a:p>
      </dgm:t>
    </dgm:pt>
    <dgm:pt modelId="{4A5EDC55-C2E9-457A-AB29-112622AD6E67}" type="pres">
      <dgm:prSet presAssocID="{E7366F39-E5BC-4312-B99C-E9F4EBC3972E}" presName="imageRepeatNode" presStyleLbl="alignAcc1" presStyleIdx="0" presStyleCnt="7"/>
      <dgm:spPr/>
      <dgm:t>
        <a:bodyPr/>
        <a:lstStyle/>
        <a:p>
          <a:endParaRPr lang="ru-RU"/>
        </a:p>
      </dgm:t>
    </dgm:pt>
    <dgm:pt modelId="{C4ADEE5C-87D4-4FCA-A297-C73626A2977F}" type="pres">
      <dgm:prSet presAssocID="{E7366F39-E5BC-4312-B99C-E9F4EBC3972E}" presName="imageaccent1" presStyleCnt="0"/>
      <dgm:spPr/>
      <dgm:t>
        <a:bodyPr/>
        <a:lstStyle/>
        <a:p>
          <a:endParaRPr lang="ru-RU"/>
        </a:p>
      </dgm:t>
    </dgm:pt>
    <dgm:pt modelId="{473811DA-3624-452B-BB13-9AC0D599D0BF}" type="pres">
      <dgm:prSet presAssocID="{E7366F39-E5BC-4312-B99C-E9F4EBC3972E}" presName="accentRepeatNode" presStyleLbl="solidAlignAcc1" presStyleIdx="1" presStyleCnt="14"/>
      <dgm:spPr/>
      <dgm:t>
        <a:bodyPr/>
        <a:lstStyle/>
        <a:p>
          <a:endParaRPr lang="ru-RU"/>
        </a:p>
      </dgm:t>
    </dgm:pt>
    <dgm:pt modelId="{6FF17E99-ADFA-46B5-A1A6-F35BBBE77E7B}" type="pres">
      <dgm:prSet presAssocID="{6FE699DB-2CE7-48A4-B186-E1DC5BE509D7}" presName="text2" presStyleCnt="0"/>
      <dgm:spPr/>
      <dgm:t>
        <a:bodyPr/>
        <a:lstStyle/>
        <a:p>
          <a:endParaRPr lang="ru-RU"/>
        </a:p>
      </dgm:t>
    </dgm:pt>
    <dgm:pt modelId="{C67479A2-47BE-47B9-8861-8BF8C3DC961A}" type="pres">
      <dgm:prSet presAssocID="{6FE699DB-2CE7-48A4-B186-E1DC5BE509D7}" presName="textRepeatNode" presStyleLbl="alignNode1" presStyleIdx="1" presStyleCnt="7" custLinFactNeighborY="13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A1E03-DEE9-4FC7-AAA3-0E41421FBE5B}" type="pres">
      <dgm:prSet presAssocID="{6FE699DB-2CE7-48A4-B186-E1DC5BE509D7}" presName="textaccent2" presStyleCnt="0"/>
      <dgm:spPr/>
      <dgm:t>
        <a:bodyPr/>
        <a:lstStyle/>
        <a:p>
          <a:endParaRPr lang="ru-RU"/>
        </a:p>
      </dgm:t>
    </dgm:pt>
    <dgm:pt modelId="{E6F10EEC-0524-4131-B62A-4CA27288EF16}" type="pres">
      <dgm:prSet presAssocID="{6FE699DB-2CE7-48A4-B186-E1DC5BE509D7}" presName="accentRepeatNode" presStyleLbl="solidAlignAcc1" presStyleIdx="2" presStyleCnt="14"/>
      <dgm:spPr/>
      <dgm:t>
        <a:bodyPr/>
        <a:lstStyle/>
        <a:p>
          <a:endParaRPr lang="ru-RU"/>
        </a:p>
      </dgm:t>
    </dgm:pt>
    <dgm:pt modelId="{3C3E03C7-FE0D-42E3-BD66-7D5CFDB8C363}" type="pres">
      <dgm:prSet presAssocID="{EDF9E6A7-FABF-48BC-868E-5E13DD16F117}" presName="image2" presStyleCnt="0"/>
      <dgm:spPr/>
      <dgm:t>
        <a:bodyPr/>
        <a:lstStyle/>
        <a:p>
          <a:endParaRPr lang="ru-RU"/>
        </a:p>
      </dgm:t>
    </dgm:pt>
    <dgm:pt modelId="{7E35D293-055A-4B6C-A3A5-9F0DB718A298}" type="pres">
      <dgm:prSet presAssocID="{EDF9E6A7-FABF-48BC-868E-5E13DD16F117}" presName="imageRepeatNode" presStyleLbl="alignAcc1" presStyleIdx="1" presStyleCnt="7" custLinFactNeighborX="533" custLinFactNeighborY="-172"/>
      <dgm:spPr/>
      <dgm:t>
        <a:bodyPr/>
        <a:lstStyle/>
        <a:p>
          <a:endParaRPr lang="ru-RU"/>
        </a:p>
      </dgm:t>
    </dgm:pt>
    <dgm:pt modelId="{847A1B76-A283-4A7F-88CC-EDCF1B2C3605}" type="pres">
      <dgm:prSet presAssocID="{EDF9E6A7-FABF-48BC-868E-5E13DD16F117}" presName="imageaccent2" presStyleCnt="0"/>
      <dgm:spPr/>
      <dgm:t>
        <a:bodyPr/>
        <a:lstStyle/>
        <a:p>
          <a:endParaRPr lang="ru-RU"/>
        </a:p>
      </dgm:t>
    </dgm:pt>
    <dgm:pt modelId="{9F77791F-9AEB-49F0-A72F-5485F1E3215B}" type="pres">
      <dgm:prSet presAssocID="{EDF9E6A7-FABF-48BC-868E-5E13DD16F117}" presName="accentRepeatNode" presStyleLbl="solidAlignAcc1" presStyleIdx="3" presStyleCnt="14"/>
      <dgm:spPr/>
      <dgm:t>
        <a:bodyPr/>
        <a:lstStyle/>
        <a:p>
          <a:endParaRPr lang="ru-RU"/>
        </a:p>
      </dgm:t>
    </dgm:pt>
    <dgm:pt modelId="{2DD716BB-2DA9-4FBE-B385-B0836646BC93}" type="pres">
      <dgm:prSet presAssocID="{8592B90D-7360-42C3-AD2B-AB8E6F0E38F5}" presName="text3" presStyleCnt="0"/>
      <dgm:spPr/>
      <dgm:t>
        <a:bodyPr/>
        <a:lstStyle/>
        <a:p>
          <a:endParaRPr lang="ru-RU"/>
        </a:p>
      </dgm:t>
    </dgm:pt>
    <dgm:pt modelId="{E4D53D2E-8C7F-4050-960D-BECAAFB4DD52}" type="pres">
      <dgm:prSet presAssocID="{8592B90D-7360-42C3-AD2B-AB8E6F0E38F5}" presName="textRepeatNode" presStyleLbl="align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2E1231-043B-4955-8610-F2A8C200BD54}" type="pres">
      <dgm:prSet presAssocID="{8592B90D-7360-42C3-AD2B-AB8E6F0E38F5}" presName="textaccent3" presStyleCnt="0"/>
      <dgm:spPr/>
      <dgm:t>
        <a:bodyPr/>
        <a:lstStyle/>
        <a:p>
          <a:endParaRPr lang="ru-RU"/>
        </a:p>
      </dgm:t>
    </dgm:pt>
    <dgm:pt modelId="{3DAA3519-4381-4574-ADF4-661FD4C0BB81}" type="pres">
      <dgm:prSet presAssocID="{8592B90D-7360-42C3-AD2B-AB8E6F0E38F5}" presName="accentRepeatNode" presStyleLbl="solidAlignAcc1" presStyleIdx="4" presStyleCnt="14"/>
      <dgm:spPr/>
      <dgm:t>
        <a:bodyPr/>
        <a:lstStyle/>
        <a:p>
          <a:endParaRPr lang="ru-RU"/>
        </a:p>
      </dgm:t>
    </dgm:pt>
    <dgm:pt modelId="{95231F1F-C42B-48E4-B508-A41CFCA7F6FE}" type="pres">
      <dgm:prSet presAssocID="{29A44A0C-1A1A-49A8-8EEB-B141041A3222}" presName="image3" presStyleCnt="0"/>
      <dgm:spPr/>
      <dgm:t>
        <a:bodyPr/>
        <a:lstStyle/>
        <a:p>
          <a:endParaRPr lang="ru-RU"/>
        </a:p>
      </dgm:t>
    </dgm:pt>
    <dgm:pt modelId="{A33CDF98-4B5C-4656-8342-F6E1E475BA1A}" type="pres">
      <dgm:prSet presAssocID="{29A44A0C-1A1A-49A8-8EEB-B141041A3222}" presName="imageRepeatNode" presStyleLbl="alignAcc1" presStyleIdx="2" presStyleCnt="7"/>
      <dgm:spPr/>
      <dgm:t>
        <a:bodyPr/>
        <a:lstStyle/>
        <a:p>
          <a:endParaRPr lang="ru-RU"/>
        </a:p>
      </dgm:t>
    </dgm:pt>
    <dgm:pt modelId="{2D4F6508-EA08-4E00-8E2E-36A9E41F74C7}" type="pres">
      <dgm:prSet presAssocID="{29A44A0C-1A1A-49A8-8EEB-B141041A3222}" presName="imageaccent3" presStyleCnt="0"/>
      <dgm:spPr/>
      <dgm:t>
        <a:bodyPr/>
        <a:lstStyle/>
        <a:p>
          <a:endParaRPr lang="ru-RU"/>
        </a:p>
      </dgm:t>
    </dgm:pt>
    <dgm:pt modelId="{C5AD159A-E753-4F90-9AED-0242B11DA755}" type="pres">
      <dgm:prSet presAssocID="{29A44A0C-1A1A-49A8-8EEB-B141041A3222}" presName="accentRepeatNode" presStyleLbl="solidAlignAcc1" presStyleIdx="5" presStyleCnt="14"/>
      <dgm:spPr/>
      <dgm:t>
        <a:bodyPr/>
        <a:lstStyle/>
        <a:p>
          <a:endParaRPr lang="ru-RU"/>
        </a:p>
      </dgm:t>
    </dgm:pt>
    <dgm:pt modelId="{FDF40A35-0BB5-4507-AAC1-B6DD76A3E8A0}" type="pres">
      <dgm:prSet presAssocID="{86E88C8B-8762-4626-87D9-CD3107DC9CA8}" presName="text4" presStyleCnt="0"/>
      <dgm:spPr/>
      <dgm:t>
        <a:bodyPr/>
        <a:lstStyle/>
        <a:p>
          <a:endParaRPr lang="ru-RU"/>
        </a:p>
      </dgm:t>
    </dgm:pt>
    <dgm:pt modelId="{E08B9991-0F65-4AF2-8FF3-DECCBC6C34A4}" type="pres">
      <dgm:prSet presAssocID="{86E88C8B-8762-4626-87D9-CD3107DC9CA8}" presName="textRepeatNode" presStyleLbl="align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9A2C4-3629-4E74-8966-894B754A83AB}" type="pres">
      <dgm:prSet presAssocID="{86E88C8B-8762-4626-87D9-CD3107DC9CA8}" presName="textaccent4" presStyleCnt="0"/>
      <dgm:spPr/>
      <dgm:t>
        <a:bodyPr/>
        <a:lstStyle/>
        <a:p>
          <a:endParaRPr lang="ru-RU"/>
        </a:p>
      </dgm:t>
    </dgm:pt>
    <dgm:pt modelId="{663CE03D-909A-409D-A23A-DCB3C7F0D035}" type="pres">
      <dgm:prSet presAssocID="{86E88C8B-8762-4626-87D9-CD3107DC9CA8}" presName="accentRepeatNode" presStyleLbl="solidAlignAcc1" presStyleIdx="6" presStyleCnt="14"/>
      <dgm:spPr/>
      <dgm:t>
        <a:bodyPr/>
        <a:lstStyle/>
        <a:p>
          <a:endParaRPr lang="ru-RU"/>
        </a:p>
      </dgm:t>
    </dgm:pt>
    <dgm:pt modelId="{6C83143E-6DA1-4618-B21A-E6AAF87E0F78}" type="pres">
      <dgm:prSet presAssocID="{A4548004-72C8-4FD0-A920-E1225F6ADC27}" presName="image4" presStyleCnt="0"/>
      <dgm:spPr/>
      <dgm:t>
        <a:bodyPr/>
        <a:lstStyle/>
        <a:p>
          <a:endParaRPr lang="ru-RU"/>
        </a:p>
      </dgm:t>
    </dgm:pt>
    <dgm:pt modelId="{D9F9FA36-90AE-4FFA-BD76-21A2F9981F40}" type="pres">
      <dgm:prSet presAssocID="{A4548004-72C8-4FD0-A920-E1225F6ADC27}" presName="imageRepeatNode" presStyleLbl="alignAcc1" presStyleIdx="3" presStyleCnt="7"/>
      <dgm:spPr/>
      <dgm:t>
        <a:bodyPr/>
        <a:lstStyle/>
        <a:p>
          <a:endParaRPr lang="ru-RU"/>
        </a:p>
      </dgm:t>
    </dgm:pt>
    <dgm:pt modelId="{7B776DE0-0A09-4072-899C-D3529903C850}" type="pres">
      <dgm:prSet presAssocID="{A4548004-72C8-4FD0-A920-E1225F6ADC27}" presName="imageaccent4" presStyleCnt="0"/>
      <dgm:spPr/>
      <dgm:t>
        <a:bodyPr/>
        <a:lstStyle/>
        <a:p>
          <a:endParaRPr lang="ru-RU"/>
        </a:p>
      </dgm:t>
    </dgm:pt>
    <dgm:pt modelId="{9B476B5E-2961-4549-9B09-1C908F7C5C75}" type="pres">
      <dgm:prSet presAssocID="{A4548004-72C8-4FD0-A920-E1225F6ADC27}" presName="accentRepeatNode" presStyleLbl="solidAlignAcc1" presStyleIdx="7" presStyleCnt="14"/>
      <dgm:spPr/>
      <dgm:t>
        <a:bodyPr/>
        <a:lstStyle/>
        <a:p>
          <a:endParaRPr lang="ru-RU"/>
        </a:p>
      </dgm:t>
    </dgm:pt>
    <dgm:pt modelId="{B736B0FD-E73C-4BB2-8FDA-20B1728A5CB0}" type="pres">
      <dgm:prSet presAssocID="{4280DBEF-6E88-432D-9AA3-FCCA1CC98668}" presName="text5" presStyleCnt="0"/>
      <dgm:spPr/>
      <dgm:t>
        <a:bodyPr/>
        <a:lstStyle/>
        <a:p>
          <a:endParaRPr lang="ru-RU"/>
        </a:p>
      </dgm:t>
    </dgm:pt>
    <dgm:pt modelId="{3C5807F8-68F3-4BAB-AFEF-AB3C80AEC783}" type="pres">
      <dgm:prSet presAssocID="{4280DBEF-6E88-432D-9AA3-FCCA1CC98668}" presName="textRepeatNode" presStyleLbl="align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1529A-1933-4E9D-82E7-11FD3291D253}" type="pres">
      <dgm:prSet presAssocID="{4280DBEF-6E88-432D-9AA3-FCCA1CC98668}" presName="textaccent5" presStyleCnt="0"/>
      <dgm:spPr/>
      <dgm:t>
        <a:bodyPr/>
        <a:lstStyle/>
        <a:p>
          <a:endParaRPr lang="ru-RU"/>
        </a:p>
      </dgm:t>
    </dgm:pt>
    <dgm:pt modelId="{45A77659-26AB-4DE0-AE1F-5D24FC7AA0A9}" type="pres">
      <dgm:prSet presAssocID="{4280DBEF-6E88-432D-9AA3-FCCA1CC98668}" presName="accentRepeatNode" presStyleLbl="solidAlignAcc1" presStyleIdx="8" presStyleCnt="14"/>
      <dgm:spPr/>
      <dgm:t>
        <a:bodyPr/>
        <a:lstStyle/>
        <a:p>
          <a:endParaRPr lang="ru-RU"/>
        </a:p>
      </dgm:t>
    </dgm:pt>
    <dgm:pt modelId="{D6F32D6A-7DAC-45C0-B12D-9376A5898E90}" type="pres">
      <dgm:prSet presAssocID="{F32D1BAF-5AF7-4DCD-A54C-885B644327BF}" presName="image5" presStyleCnt="0"/>
      <dgm:spPr/>
      <dgm:t>
        <a:bodyPr/>
        <a:lstStyle/>
        <a:p>
          <a:endParaRPr lang="ru-RU"/>
        </a:p>
      </dgm:t>
    </dgm:pt>
    <dgm:pt modelId="{C2B88F53-4749-4353-ADB4-448986F274D0}" type="pres">
      <dgm:prSet presAssocID="{F32D1BAF-5AF7-4DCD-A54C-885B644327BF}" presName="imageRepeatNode" presStyleLbl="alignAcc1" presStyleIdx="4" presStyleCnt="7"/>
      <dgm:spPr/>
      <dgm:t>
        <a:bodyPr/>
        <a:lstStyle/>
        <a:p>
          <a:endParaRPr lang="ru-RU"/>
        </a:p>
      </dgm:t>
    </dgm:pt>
    <dgm:pt modelId="{5424FA34-BD23-4D4C-BD55-D443861A0BC7}" type="pres">
      <dgm:prSet presAssocID="{F32D1BAF-5AF7-4DCD-A54C-885B644327BF}" presName="imageaccent5" presStyleCnt="0"/>
      <dgm:spPr/>
      <dgm:t>
        <a:bodyPr/>
        <a:lstStyle/>
        <a:p>
          <a:endParaRPr lang="ru-RU"/>
        </a:p>
      </dgm:t>
    </dgm:pt>
    <dgm:pt modelId="{8B9CB554-E14E-4AA1-9858-A6B0CEDAE53C}" type="pres">
      <dgm:prSet presAssocID="{F32D1BAF-5AF7-4DCD-A54C-885B644327BF}" presName="accentRepeatNode" presStyleLbl="solidAlignAcc1" presStyleIdx="9" presStyleCnt="14"/>
      <dgm:spPr/>
      <dgm:t>
        <a:bodyPr/>
        <a:lstStyle/>
        <a:p>
          <a:endParaRPr lang="ru-RU"/>
        </a:p>
      </dgm:t>
    </dgm:pt>
    <dgm:pt modelId="{D1C5657B-D4E3-4B0F-97B3-44C4896E07CE}" type="pres">
      <dgm:prSet presAssocID="{D040062F-B345-4FBC-A02B-CBEFC8A750E2}" presName="text6" presStyleCnt="0"/>
      <dgm:spPr/>
      <dgm:t>
        <a:bodyPr/>
        <a:lstStyle/>
        <a:p>
          <a:endParaRPr lang="ru-RU"/>
        </a:p>
      </dgm:t>
    </dgm:pt>
    <dgm:pt modelId="{2CFF7C64-6AFE-43F8-B098-8F2BF6A44AB9}" type="pres">
      <dgm:prSet presAssocID="{D040062F-B345-4FBC-A02B-CBEFC8A750E2}" presName="textRepeatNode" presStyleLbl="align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D04E7-68E8-4D51-9E9C-DCBE58EA4736}" type="pres">
      <dgm:prSet presAssocID="{D040062F-B345-4FBC-A02B-CBEFC8A750E2}" presName="textaccent6" presStyleCnt="0"/>
      <dgm:spPr/>
      <dgm:t>
        <a:bodyPr/>
        <a:lstStyle/>
        <a:p>
          <a:endParaRPr lang="ru-RU"/>
        </a:p>
      </dgm:t>
    </dgm:pt>
    <dgm:pt modelId="{840B73D5-0FC6-4155-830B-9438A38A5C6D}" type="pres">
      <dgm:prSet presAssocID="{D040062F-B345-4FBC-A02B-CBEFC8A750E2}" presName="accentRepeatNode" presStyleLbl="solidAlignAcc1" presStyleIdx="10" presStyleCnt="14"/>
      <dgm:spPr/>
      <dgm:t>
        <a:bodyPr/>
        <a:lstStyle/>
        <a:p>
          <a:endParaRPr lang="ru-RU"/>
        </a:p>
      </dgm:t>
    </dgm:pt>
    <dgm:pt modelId="{BAD07E1C-DC3B-49EE-9A24-5A6388586504}" type="pres">
      <dgm:prSet presAssocID="{433D22E6-4E93-466D-A503-97E2AD80D83C}" presName="image6" presStyleCnt="0"/>
      <dgm:spPr/>
      <dgm:t>
        <a:bodyPr/>
        <a:lstStyle/>
        <a:p>
          <a:endParaRPr lang="ru-RU"/>
        </a:p>
      </dgm:t>
    </dgm:pt>
    <dgm:pt modelId="{46E75FD8-63D8-4AAE-84E0-FA551C4D4F26}" type="pres">
      <dgm:prSet presAssocID="{433D22E6-4E93-466D-A503-97E2AD80D83C}" presName="imageRepeatNode" presStyleLbl="alignAcc1" presStyleIdx="5" presStyleCnt="7" custLinFactNeighborX="1009" custLinFactNeighborY="-1654"/>
      <dgm:spPr/>
      <dgm:t>
        <a:bodyPr/>
        <a:lstStyle/>
        <a:p>
          <a:endParaRPr lang="ru-RU"/>
        </a:p>
      </dgm:t>
    </dgm:pt>
    <dgm:pt modelId="{A61B8D2E-E02E-4D0B-A839-10EBD89F5213}" type="pres">
      <dgm:prSet presAssocID="{433D22E6-4E93-466D-A503-97E2AD80D83C}" presName="imageaccent6" presStyleCnt="0"/>
      <dgm:spPr/>
      <dgm:t>
        <a:bodyPr/>
        <a:lstStyle/>
        <a:p>
          <a:endParaRPr lang="ru-RU"/>
        </a:p>
      </dgm:t>
    </dgm:pt>
    <dgm:pt modelId="{548F7D1C-6265-4EF2-9DDB-EAF0626CFEE1}" type="pres">
      <dgm:prSet presAssocID="{433D22E6-4E93-466D-A503-97E2AD80D83C}" presName="accentRepeatNode" presStyleLbl="solidAlignAcc1" presStyleIdx="11" presStyleCnt="14"/>
      <dgm:spPr/>
      <dgm:t>
        <a:bodyPr/>
        <a:lstStyle/>
        <a:p>
          <a:endParaRPr lang="ru-RU"/>
        </a:p>
      </dgm:t>
    </dgm:pt>
    <dgm:pt modelId="{E2D5A4C9-63EF-4847-88EA-D2BFC69B461B}" type="pres">
      <dgm:prSet presAssocID="{B86B944F-6BA1-44B6-A064-D66A69210742}" presName="text7" presStyleCnt="0"/>
      <dgm:spPr/>
      <dgm:t>
        <a:bodyPr/>
        <a:lstStyle/>
        <a:p>
          <a:endParaRPr lang="ru-RU"/>
        </a:p>
      </dgm:t>
    </dgm:pt>
    <dgm:pt modelId="{D447A666-DB40-4C2F-BF72-C2BADCEBBF58}" type="pres">
      <dgm:prSet presAssocID="{B86B944F-6BA1-44B6-A064-D66A69210742}" presName="textRepeatNode" presStyleLbl="align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178F8-2AA5-4062-AF25-F73276D54A63}" type="pres">
      <dgm:prSet presAssocID="{B86B944F-6BA1-44B6-A064-D66A69210742}" presName="textaccent7" presStyleCnt="0"/>
      <dgm:spPr/>
      <dgm:t>
        <a:bodyPr/>
        <a:lstStyle/>
        <a:p>
          <a:endParaRPr lang="ru-RU"/>
        </a:p>
      </dgm:t>
    </dgm:pt>
    <dgm:pt modelId="{4EC860F8-599C-4A75-B018-BD190B7E3ACD}" type="pres">
      <dgm:prSet presAssocID="{B86B944F-6BA1-44B6-A064-D66A69210742}" presName="accentRepeatNode" presStyleLbl="solidAlignAcc1" presStyleIdx="12" presStyleCnt="14"/>
      <dgm:spPr/>
      <dgm:t>
        <a:bodyPr/>
        <a:lstStyle/>
        <a:p>
          <a:endParaRPr lang="ru-RU"/>
        </a:p>
      </dgm:t>
    </dgm:pt>
    <dgm:pt modelId="{2871E767-3B14-42BA-8A17-A7196A451608}" type="pres">
      <dgm:prSet presAssocID="{B78A1CD0-6693-4791-9520-573083EFA062}" presName="image7" presStyleCnt="0"/>
      <dgm:spPr/>
      <dgm:t>
        <a:bodyPr/>
        <a:lstStyle/>
        <a:p>
          <a:endParaRPr lang="ru-RU"/>
        </a:p>
      </dgm:t>
    </dgm:pt>
    <dgm:pt modelId="{B68E780B-58A1-4433-9E6F-5733FBD3EB49}" type="pres">
      <dgm:prSet presAssocID="{B78A1CD0-6693-4791-9520-573083EFA062}" presName="imageRepeatNode" presStyleLbl="alignAcc1" presStyleIdx="6" presStyleCnt="7"/>
      <dgm:spPr/>
      <dgm:t>
        <a:bodyPr/>
        <a:lstStyle/>
        <a:p>
          <a:endParaRPr lang="ru-RU"/>
        </a:p>
      </dgm:t>
    </dgm:pt>
    <dgm:pt modelId="{FEC5B323-1F83-4F2F-98EF-5C62C3DAFFB6}" type="pres">
      <dgm:prSet presAssocID="{B78A1CD0-6693-4791-9520-573083EFA062}" presName="imageaccent7" presStyleCnt="0"/>
      <dgm:spPr/>
      <dgm:t>
        <a:bodyPr/>
        <a:lstStyle/>
        <a:p>
          <a:endParaRPr lang="ru-RU"/>
        </a:p>
      </dgm:t>
    </dgm:pt>
    <dgm:pt modelId="{C87915CD-1A50-4647-A4AE-C1D8340B62CA}" type="pres">
      <dgm:prSet presAssocID="{B78A1CD0-6693-4791-9520-573083EFA062}" presName="accentRepeatNode" presStyleLbl="solidAlignAcc1" presStyleIdx="13" presStyleCnt="14"/>
      <dgm:spPr/>
      <dgm:t>
        <a:bodyPr/>
        <a:lstStyle/>
        <a:p>
          <a:endParaRPr lang="ru-RU"/>
        </a:p>
      </dgm:t>
    </dgm:pt>
  </dgm:ptLst>
  <dgm:cxnLst>
    <dgm:cxn modelId="{EFC39967-B2D8-4602-8557-94981F219DD2}" type="presOf" srcId="{B78A1CD0-6693-4791-9520-573083EFA062}" destId="{B68E780B-58A1-4433-9E6F-5733FBD3EB49}" srcOrd="0" destOrd="0" presId="urn:microsoft.com/office/officeart/2008/layout/HexagonCluster"/>
    <dgm:cxn modelId="{413CF498-60A2-44FD-896F-68CB0DC65779}" srcId="{BCADF2D4-82FD-4832-A198-4282A1B869E8}" destId="{8592B90D-7360-42C3-AD2B-AB8E6F0E38F5}" srcOrd="2" destOrd="0" parTransId="{C2531A5E-D40A-4DAC-ADBC-36BC359F5372}" sibTransId="{29A44A0C-1A1A-49A8-8EEB-B141041A3222}"/>
    <dgm:cxn modelId="{E8EB6DB6-AC55-4C0C-AB40-17A2FED8E32A}" srcId="{BCADF2D4-82FD-4832-A198-4282A1B869E8}" destId="{4280DBEF-6E88-432D-9AA3-FCCA1CC98668}" srcOrd="4" destOrd="0" parTransId="{C2F90D27-2AD5-4636-A5ED-39B091F01758}" sibTransId="{F32D1BAF-5AF7-4DCD-A54C-885B644327BF}"/>
    <dgm:cxn modelId="{BD670316-6A45-4E2F-BEBE-7DE52C47B7E8}" srcId="{BCADF2D4-82FD-4832-A198-4282A1B869E8}" destId="{1CB4B435-FA24-418E-9CF3-B3F2686BB06F}" srcOrd="0" destOrd="0" parTransId="{91EA5D8B-1A6C-46B1-9EBF-40E0078B215B}" sibTransId="{E7366F39-E5BC-4312-B99C-E9F4EBC3972E}"/>
    <dgm:cxn modelId="{8DD6D11C-1816-40F2-8354-9808B7989B6F}" srcId="{BCADF2D4-82FD-4832-A198-4282A1B869E8}" destId="{D040062F-B345-4FBC-A02B-CBEFC8A750E2}" srcOrd="5" destOrd="0" parTransId="{2FB7C87E-CCA9-4FBC-9984-27F2F17FAE58}" sibTransId="{433D22E6-4E93-466D-A503-97E2AD80D83C}"/>
    <dgm:cxn modelId="{A51C9815-B932-49B3-8AA7-B719B44196CA}" type="presOf" srcId="{B86B944F-6BA1-44B6-A064-D66A69210742}" destId="{D447A666-DB40-4C2F-BF72-C2BADCEBBF58}" srcOrd="0" destOrd="0" presId="urn:microsoft.com/office/officeart/2008/layout/HexagonCluster"/>
    <dgm:cxn modelId="{70E13798-0E30-41D4-957C-54D9D218F564}" type="presOf" srcId="{8592B90D-7360-42C3-AD2B-AB8E6F0E38F5}" destId="{E4D53D2E-8C7F-4050-960D-BECAAFB4DD52}" srcOrd="0" destOrd="0" presId="urn:microsoft.com/office/officeart/2008/layout/HexagonCluster"/>
    <dgm:cxn modelId="{B9F5A82B-FB4E-4AAC-ACB8-E284368DB146}" type="presOf" srcId="{86E88C8B-8762-4626-87D9-CD3107DC9CA8}" destId="{E08B9991-0F65-4AF2-8FF3-DECCBC6C34A4}" srcOrd="0" destOrd="0" presId="urn:microsoft.com/office/officeart/2008/layout/HexagonCluster"/>
    <dgm:cxn modelId="{EEA850AA-9850-487F-BA11-1F82EB8CEDF8}" type="presOf" srcId="{29A44A0C-1A1A-49A8-8EEB-B141041A3222}" destId="{A33CDF98-4B5C-4656-8342-F6E1E475BA1A}" srcOrd="0" destOrd="0" presId="urn:microsoft.com/office/officeart/2008/layout/HexagonCluster"/>
    <dgm:cxn modelId="{BDA034AF-014E-4812-BE62-EA63DF363B53}" type="presOf" srcId="{433D22E6-4E93-466D-A503-97E2AD80D83C}" destId="{46E75FD8-63D8-4AAE-84E0-FA551C4D4F26}" srcOrd="0" destOrd="0" presId="urn:microsoft.com/office/officeart/2008/layout/HexagonCluster"/>
    <dgm:cxn modelId="{E4545681-DDCF-4B7F-A586-463EEF3D6CC7}" type="presOf" srcId="{A4548004-72C8-4FD0-A920-E1225F6ADC27}" destId="{D9F9FA36-90AE-4FFA-BD76-21A2F9981F40}" srcOrd="0" destOrd="0" presId="urn:microsoft.com/office/officeart/2008/layout/HexagonCluster"/>
    <dgm:cxn modelId="{A0392115-223E-450A-BADE-DDF335D5BD7D}" srcId="{BCADF2D4-82FD-4832-A198-4282A1B869E8}" destId="{B86B944F-6BA1-44B6-A064-D66A69210742}" srcOrd="6" destOrd="0" parTransId="{E8DE9D78-8350-46A9-A596-481DEDC62DC3}" sibTransId="{B78A1CD0-6693-4791-9520-573083EFA062}"/>
    <dgm:cxn modelId="{1AE449A2-DD1A-4F54-B661-D175CA2BED21}" type="presOf" srcId="{E7366F39-E5BC-4312-B99C-E9F4EBC3972E}" destId="{4A5EDC55-C2E9-457A-AB29-112622AD6E67}" srcOrd="0" destOrd="0" presId="urn:microsoft.com/office/officeart/2008/layout/HexagonCluster"/>
    <dgm:cxn modelId="{945E82E3-82D5-4948-9E3A-D13E4F23B251}" type="presOf" srcId="{EDF9E6A7-FABF-48BC-868E-5E13DD16F117}" destId="{7E35D293-055A-4B6C-A3A5-9F0DB718A298}" srcOrd="0" destOrd="0" presId="urn:microsoft.com/office/officeart/2008/layout/HexagonCluster"/>
    <dgm:cxn modelId="{68C28BE0-FC0F-45C1-B630-678E6A6A4014}" srcId="{BCADF2D4-82FD-4832-A198-4282A1B869E8}" destId="{86E88C8B-8762-4626-87D9-CD3107DC9CA8}" srcOrd="3" destOrd="0" parTransId="{FADBCE64-FE3A-49E4-AA34-AF33C3385CED}" sibTransId="{A4548004-72C8-4FD0-A920-E1225F6ADC27}"/>
    <dgm:cxn modelId="{71741184-883B-4ED4-BC07-9DB185BAFB92}" type="presOf" srcId="{F32D1BAF-5AF7-4DCD-A54C-885B644327BF}" destId="{C2B88F53-4749-4353-ADB4-448986F274D0}" srcOrd="0" destOrd="0" presId="urn:microsoft.com/office/officeart/2008/layout/HexagonCluster"/>
    <dgm:cxn modelId="{4E7B5F45-EBA7-4C93-93BD-C4420FED5367}" srcId="{BCADF2D4-82FD-4832-A198-4282A1B869E8}" destId="{6FE699DB-2CE7-48A4-B186-E1DC5BE509D7}" srcOrd="1" destOrd="0" parTransId="{842FE835-299B-4750-9220-3248270DA88A}" sibTransId="{EDF9E6A7-FABF-48BC-868E-5E13DD16F117}"/>
    <dgm:cxn modelId="{BBCEDEB4-83EA-4D73-BC0B-46025C88ECB0}" type="presOf" srcId="{4280DBEF-6E88-432D-9AA3-FCCA1CC98668}" destId="{3C5807F8-68F3-4BAB-AFEF-AB3C80AEC783}" srcOrd="0" destOrd="0" presId="urn:microsoft.com/office/officeart/2008/layout/HexagonCluster"/>
    <dgm:cxn modelId="{B442D510-298B-4649-B045-027E637DDFF7}" type="presOf" srcId="{6FE699DB-2CE7-48A4-B186-E1DC5BE509D7}" destId="{C67479A2-47BE-47B9-8861-8BF8C3DC961A}" srcOrd="0" destOrd="0" presId="urn:microsoft.com/office/officeart/2008/layout/HexagonCluster"/>
    <dgm:cxn modelId="{84D67F52-9007-47BC-AAB8-4A24F16E9E47}" type="presOf" srcId="{BCADF2D4-82FD-4832-A198-4282A1B869E8}" destId="{81FCE3DF-DDBC-46D6-B9CF-11BEF61BD729}" srcOrd="0" destOrd="0" presId="urn:microsoft.com/office/officeart/2008/layout/HexagonCluster"/>
    <dgm:cxn modelId="{009BAB9F-9DA6-4EBE-ADD5-033F5E321D5E}" type="presOf" srcId="{1CB4B435-FA24-418E-9CF3-B3F2686BB06F}" destId="{EB744899-DD34-4113-8320-F8D57EE72E85}" srcOrd="0" destOrd="0" presId="urn:microsoft.com/office/officeart/2008/layout/HexagonCluster"/>
    <dgm:cxn modelId="{7D295FFE-98EE-400C-A3CF-071A32F490A6}" type="presOf" srcId="{D040062F-B345-4FBC-A02B-CBEFC8A750E2}" destId="{2CFF7C64-6AFE-43F8-B098-8F2BF6A44AB9}" srcOrd="0" destOrd="0" presId="urn:microsoft.com/office/officeart/2008/layout/HexagonCluster"/>
    <dgm:cxn modelId="{B1C28F5E-853E-405B-8C0F-FDE3AB0965DE}" type="presParOf" srcId="{81FCE3DF-DDBC-46D6-B9CF-11BEF61BD729}" destId="{C03ACFB0-E0A6-4BD8-9B1A-00E25BEC975D}" srcOrd="0" destOrd="0" presId="urn:microsoft.com/office/officeart/2008/layout/HexagonCluster"/>
    <dgm:cxn modelId="{0317D5B3-0C65-41A7-8FD2-38B52FA4D456}" type="presParOf" srcId="{C03ACFB0-E0A6-4BD8-9B1A-00E25BEC975D}" destId="{EB744899-DD34-4113-8320-F8D57EE72E85}" srcOrd="0" destOrd="0" presId="urn:microsoft.com/office/officeart/2008/layout/HexagonCluster"/>
    <dgm:cxn modelId="{95926FD4-FF94-41BF-9AB7-CCF0C568C8C6}" type="presParOf" srcId="{81FCE3DF-DDBC-46D6-B9CF-11BEF61BD729}" destId="{AB719F4E-B8DB-4EDA-9619-778F8DDC1C87}" srcOrd="1" destOrd="0" presId="urn:microsoft.com/office/officeart/2008/layout/HexagonCluster"/>
    <dgm:cxn modelId="{D0BE02C8-5F2B-41D9-AB0B-C6D5758D19C1}" type="presParOf" srcId="{AB719F4E-B8DB-4EDA-9619-778F8DDC1C87}" destId="{7CFFC138-14CE-436B-8B12-619AAA8804D0}" srcOrd="0" destOrd="0" presId="urn:microsoft.com/office/officeart/2008/layout/HexagonCluster"/>
    <dgm:cxn modelId="{EC3872AF-1923-4374-9B9E-021C16B994DD}" type="presParOf" srcId="{81FCE3DF-DDBC-46D6-B9CF-11BEF61BD729}" destId="{47B15FFD-A65A-4639-A80F-CB9AC3EE75E3}" srcOrd="2" destOrd="0" presId="urn:microsoft.com/office/officeart/2008/layout/HexagonCluster"/>
    <dgm:cxn modelId="{9B3E0B5F-21E4-45A7-9014-401DF62DF91B}" type="presParOf" srcId="{47B15FFD-A65A-4639-A80F-CB9AC3EE75E3}" destId="{4A5EDC55-C2E9-457A-AB29-112622AD6E67}" srcOrd="0" destOrd="0" presId="urn:microsoft.com/office/officeart/2008/layout/HexagonCluster"/>
    <dgm:cxn modelId="{C8B816F4-F402-4BF6-ACE0-2DF74BEF1AFB}" type="presParOf" srcId="{81FCE3DF-DDBC-46D6-B9CF-11BEF61BD729}" destId="{C4ADEE5C-87D4-4FCA-A297-C73626A2977F}" srcOrd="3" destOrd="0" presId="urn:microsoft.com/office/officeart/2008/layout/HexagonCluster"/>
    <dgm:cxn modelId="{B7F97EC7-F236-4DB4-A45D-85EDC4ACF47C}" type="presParOf" srcId="{C4ADEE5C-87D4-4FCA-A297-C73626A2977F}" destId="{473811DA-3624-452B-BB13-9AC0D599D0BF}" srcOrd="0" destOrd="0" presId="urn:microsoft.com/office/officeart/2008/layout/HexagonCluster"/>
    <dgm:cxn modelId="{D9C71ABC-6D78-4572-8CC7-5CA4021D4766}" type="presParOf" srcId="{81FCE3DF-DDBC-46D6-B9CF-11BEF61BD729}" destId="{6FF17E99-ADFA-46B5-A1A6-F35BBBE77E7B}" srcOrd="4" destOrd="0" presId="urn:microsoft.com/office/officeart/2008/layout/HexagonCluster"/>
    <dgm:cxn modelId="{937A1C3A-58BE-4751-B622-F0A66E6B3EA5}" type="presParOf" srcId="{6FF17E99-ADFA-46B5-A1A6-F35BBBE77E7B}" destId="{C67479A2-47BE-47B9-8861-8BF8C3DC961A}" srcOrd="0" destOrd="0" presId="urn:microsoft.com/office/officeart/2008/layout/HexagonCluster"/>
    <dgm:cxn modelId="{1EF5229C-1799-4C78-A5EC-4D77A1E1D40C}" type="presParOf" srcId="{81FCE3DF-DDBC-46D6-B9CF-11BEF61BD729}" destId="{697A1E03-DEE9-4FC7-AAA3-0E41421FBE5B}" srcOrd="5" destOrd="0" presId="urn:microsoft.com/office/officeart/2008/layout/HexagonCluster"/>
    <dgm:cxn modelId="{8636C4BE-4BDF-4915-8BAC-03C650D35331}" type="presParOf" srcId="{697A1E03-DEE9-4FC7-AAA3-0E41421FBE5B}" destId="{E6F10EEC-0524-4131-B62A-4CA27288EF16}" srcOrd="0" destOrd="0" presId="urn:microsoft.com/office/officeart/2008/layout/HexagonCluster"/>
    <dgm:cxn modelId="{74F56D5A-A284-4B43-A834-2A8B4B69E456}" type="presParOf" srcId="{81FCE3DF-DDBC-46D6-B9CF-11BEF61BD729}" destId="{3C3E03C7-FE0D-42E3-BD66-7D5CFDB8C363}" srcOrd="6" destOrd="0" presId="urn:microsoft.com/office/officeart/2008/layout/HexagonCluster"/>
    <dgm:cxn modelId="{C0AFF424-5B38-4D86-BB24-0ABD7D55EFCD}" type="presParOf" srcId="{3C3E03C7-FE0D-42E3-BD66-7D5CFDB8C363}" destId="{7E35D293-055A-4B6C-A3A5-9F0DB718A298}" srcOrd="0" destOrd="0" presId="urn:microsoft.com/office/officeart/2008/layout/HexagonCluster"/>
    <dgm:cxn modelId="{3D0C6A3D-23A1-4419-8B11-47BAC26080AF}" type="presParOf" srcId="{81FCE3DF-DDBC-46D6-B9CF-11BEF61BD729}" destId="{847A1B76-A283-4A7F-88CC-EDCF1B2C3605}" srcOrd="7" destOrd="0" presId="urn:microsoft.com/office/officeart/2008/layout/HexagonCluster"/>
    <dgm:cxn modelId="{28E1176B-A1C7-4C65-83D4-6B7F2EEE52CF}" type="presParOf" srcId="{847A1B76-A283-4A7F-88CC-EDCF1B2C3605}" destId="{9F77791F-9AEB-49F0-A72F-5485F1E3215B}" srcOrd="0" destOrd="0" presId="urn:microsoft.com/office/officeart/2008/layout/HexagonCluster"/>
    <dgm:cxn modelId="{EE9BB2D9-35BD-4611-9500-9013050DBFC2}" type="presParOf" srcId="{81FCE3DF-DDBC-46D6-B9CF-11BEF61BD729}" destId="{2DD716BB-2DA9-4FBE-B385-B0836646BC93}" srcOrd="8" destOrd="0" presId="urn:microsoft.com/office/officeart/2008/layout/HexagonCluster"/>
    <dgm:cxn modelId="{D1B693D3-90F5-4880-87AF-A90FC86F208B}" type="presParOf" srcId="{2DD716BB-2DA9-4FBE-B385-B0836646BC93}" destId="{E4D53D2E-8C7F-4050-960D-BECAAFB4DD52}" srcOrd="0" destOrd="0" presId="urn:microsoft.com/office/officeart/2008/layout/HexagonCluster"/>
    <dgm:cxn modelId="{B2F53AF7-89CC-45C0-8503-9F9410AA61A7}" type="presParOf" srcId="{81FCE3DF-DDBC-46D6-B9CF-11BEF61BD729}" destId="{3B2E1231-043B-4955-8610-F2A8C200BD54}" srcOrd="9" destOrd="0" presId="urn:microsoft.com/office/officeart/2008/layout/HexagonCluster"/>
    <dgm:cxn modelId="{44A3E00F-A3B7-4E8E-B013-20BE12EA728C}" type="presParOf" srcId="{3B2E1231-043B-4955-8610-F2A8C200BD54}" destId="{3DAA3519-4381-4574-ADF4-661FD4C0BB81}" srcOrd="0" destOrd="0" presId="urn:microsoft.com/office/officeart/2008/layout/HexagonCluster"/>
    <dgm:cxn modelId="{58753864-ACEB-4AAD-8804-1CEC8E796411}" type="presParOf" srcId="{81FCE3DF-DDBC-46D6-B9CF-11BEF61BD729}" destId="{95231F1F-C42B-48E4-B508-A41CFCA7F6FE}" srcOrd="10" destOrd="0" presId="urn:microsoft.com/office/officeart/2008/layout/HexagonCluster"/>
    <dgm:cxn modelId="{4A93F424-E818-4B86-8D57-49A172D4A398}" type="presParOf" srcId="{95231F1F-C42B-48E4-B508-A41CFCA7F6FE}" destId="{A33CDF98-4B5C-4656-8342-F6E1E475BA1A}" srcOrd="0" destOrd="0" presId="urn:microsoft.com/office/officeart/2008/layout/HexagonCluster"/>
    <dgm:cxn modelId="{03268B17-1B7C-4910-8CFF-C73AB532B7C2}" type="presParOf" srcId="{81FCE3DF-DDBC-46D6-B9CF-11BEF61BD729}" destId="{2D4F6508-EA08-4E00-8E2E-36A9E41F74C7}" srcOrd="11" destOrd="0" presId="urn:microsoft.com/office/officeart/2008/layout/HexagonCluster"/>
    <dgm:cxn modelId="{E2C027DF-6DBB-4CC6-9BCB-957DD432C533}" type="presParOf" srcId="{2D4F6508-EA08-4E00-8E2E-36A9E41F74C7}" destId="{C5AD159A-E753-4F90-9AED-0242B11DA755}" srcOrd="0" destOrd="0" presId="urn:microsoft.com/office/officeart/2008/layout/HexagonCluster"/>
    <dgm:cxn modelId="{7BA42478-D664-4D90-84F5-D0514C901E78}" type="presParOf" srcId="{81FCE3DF-DDBC-46D6-B9CF-11BEF61BD729}" destId="{FDF40A35-0BB5-4507-AAC1-B6DD76A3E8A0}" srcOrd="12" destOrd="0" presId="urn:microsoft.com/office/officeart/2008/layout/HexagonCluster"/>
    <dgm:cxn modelId="{CC0338A4-FA28-4CF8-9CD4-7ACC2691367D}" type="presParOf" srcId="{FDF40A35-0BB5-4507-AAC1-B6DD76A3E8A0}" destId="{E08B9991-0F65-4AF2-8FF3-DECCBC6C34A4}" srcOrd="0" destOrd="0" presId="urn:microsoft.com/office/officeart/2008/layout/HexagonCluster"/>
    <dgm:cxn modelId="{629AB3CC-5323-4563-810C-D590206ADF9D}" type="presParOf" srcId="{81FCE3DF-DDBC-46D6-B9CF-11BEF61BD729}" destId="{BF89A2C4-3629-4E74-8966-894B754A83AB}" srcOrd="13" destOrd="0" presId="urn:microsoft.com/office/officeart/2008/layout/HexagonCluster"/>
    <dgm:cxn modelId="{62F21AB6-2EFA-4B6B-BCC8-1C7D870BAE0E}" type="presParOf" srcId="{BF89A2C4-3629-4E74-8966-894B754A83AB}" destId="{663CE03D-909A-409D-A23A-DCB3C7F0D035}" srcOrd="0" destOrd="0" presId="urn:microsoft.com/office/officeart/2008/layout/HexagonCluster"/>
    <dgm:cxn modelId="{38993CB0-C6B6-4CC9-B8B4-0341772B7E3B}" type="presParOf" srcId="{81FCE3DF-DDBC-46D6-B9CF-11BEF61BD729}" destId="{6C83143E-6DA1-4618-B21A-E6AAF87E0F78}" srcOrd="14" destOrd="0" presId="urn:microsoft.com/office/officeart/2008/layout/HexagonCluster"/>
    <dgm:cxn modelId="{94322985-1818-48FC-A1B6-6AD5E7BC419D}" type="presParOf" srcId="{6C83143E-6DA1-4618-B21A-E6AAF87E0F78}" destId="{D9F9FA36-90AE-4FFA-BD76-21A2F9981F40}" srcOrd="0" destOrd="0" presId="urn:microsoft.com/office/officeart/2008/layout/HexagonCluster"/>
    <dgm:cxn modelId="{64128873-D57A-4EA5-AD52-FFCAE40DC9DD}" type="presParOf" srcId="{81FCE3DF-DDBC-46D6-B9CF-11BEF61BD729}" destId="{7B776DE0-0A09-4072-899C-D3529903C850}" srcOrd="15" destOrd="0" presId="urn:microsoft.com/office/officeart/2008/layout/HexagonCluster"/>
    <dgm:cxn modelId="{653D0CEE-EEE8-4FFD-BF3C-28B1170C4FFF}" type="presParOf" srcId="{7B776DE0-0A09-4072-899C-D3529903C850}" destId="{9B476B5E-2961-4549-9B09-1C908F7C5C75}" srcOrd="0" destOrd="0" presId="urn:microsoft.com/office/officeart/2008/layout/HexagonCluster"/>
    <dgm:cxn modelId="{0F833F67-2FE5-4977-B094-9D4302EA24EB}" type="presParOf" srcId="{81FCE3DF-DDBC-46D6-B9CF-11BEF61BD729}" destId="{B736B0FD-E73C-4BB2-8FDA-20B1728A5CB0}" srcOrd="16" destOrd="0" presId="urn:microsoft.com/office/officeart/2008/layout/HexagonCluster"/>
    <dgm:cxn modelId="{4F874DC7-1F2B-421A-908A-CF3D6CE0C49D}" type="presParOf" srcId="{B736B0FD-E73C-4BB2-8FDA-20B1728A5CB0}" destId="{3C5807F8-68F3-4BAB-AFEF-AB3C80AEC783}" srcOrd="0" destOrd="0" presId="urn:microsoft.com/office/officeart/2008/layout/HexagonCluster"/>
    <dgm:cxn modelId="{20105E26-51DD-48C5-B888-4DF7EEF4F78B}" type="presParOf" srcId="{81FCE3DF-DDBC-46D6-B9CF-11BEF61BD729}" destId="{AA81529A-1933-4E9D-82E7-11FD3291D253}" srcOrd="17" destOrd="0" presId="urn:microsoft.com/office/officeart/2008/layout/HexagonCluster"/>
    <dgm:cxn modelId="{6DA9CC85-AF3F-472F-A2A3-4BD99BC6C995}" type="presParOf" srcId="{AA81529A-1933-4E9D-82E7-11FD3291D253}" destId="{45A77659-26AB-4DE0-AE1F-5D24FC7AA0A9}" srcOrd="0" destOrd="0" presId="urn:microsoft.com/office/officeart/2008/layout/HexagonCluster"/>
    <dgm:cxn modelId="{3EA5810B-E0C1-4903-B1E6-447FC5624307}" type="presParOf" srcId="{81FCE3DF-DDBC-46D6-B9CF-11BEF61BD729}" destId="{D6F32D6A-7DAC-45C0-B12D-9376A5898E90}" srcOrd="18" destOrd="0" presId="urn:microsoft.com/office/officeart/2008/layout/HexagonCluster"/>
    <dgm:cxn modelId="{146C202C-02C9-44BD-AC24-09819F827CDE}" type="presParOf" srcId="{D6F32D6A-7DAC-45C0-B12D-9376A5898E90}" destId="{C2B88F53-4749-4353-ADB4-448986F274D0}" srcOrd="0" destOrd="0" presId="urn:microsoft.com/office/officeart/2008/layout/HexagonCluster"/>
    <dgm:cxn modelId="{9C21D118-9323-47D4-898B-55850F383B48}" type="presParOf" srcId="{81FCE3DF-DDBC-46D6-B9CF-11BEF61BD729}" destId="{5424FA34-BD23-4D4C-BD55-D443861A0BC7}" srcOrd="19" destOrd="0" presId="urn:microsoft.com/office/officeart/2008/layout/HexagonCluster"/>
    <dgm:cxn modelId="{4523A450-0420-4883-8EFE-7F75BF0AFC75}" type="presParOf" srcId="{5424FA34-BD23-4D4C-BD55-D443861A0BC7}" destId="{8B9CB554-E14E-4AA1-9858-A6B0CEDAE53C}" srcOrd="0" destOrd="0" presId="urn:microsoft.com/office/officeart/2008/layout/HexagonCluster"/>
    <dgm:cxn modelId="{C2421B76-C261-41F6-AF1D-F9E43517B877}" type="presParOf" srcId="{81FCE3DF-DDBC-46D6-B9CF-11BEF61BD729}" destId="{D1C5657B-D4E3-4B0F-97B3-44C4896E07CE}" srcOrd="20" destOrd="0" presId="urn:microsoft.com/office/officeart/2008/layout/HexagonCluster"/>
    <dgm:cxn modelId="{62189780-081D-4981-946B-DEC6F69B4BBF}" type="presParOf" srcId="{D1C5657B-D4E3-4B0F-97B3-44C4896E07CE}" destId="{2CFF7C64-6AFE-43F8-B098-8F2BF6A44AB9}" srcOrd="0" destOrd="0" presId="urn:microsoft.com/office/officeart/2008/layout/HexagonCluster"/>
    <dgm:cxn modelId="{8DF2F144-8506-4152-97FF-642C19188D4F}" type="presParOf" srcId="{81FCE3DF-DDBC-46D6-B9CF-11BEF61BD729}" destId="{CEED04E7-68E8-4D51-9E9C-DCBE58EA4736}" srcOrd="21" destOrd="0" presId="urn:microsoft.com/office/officeart/2008/layout/HexagonCluster"/>
    <dgm:cxn modelId="{D13E1774-FAC7-47BE-95D5-2371972B3180}" type="presParOf" srcId="{CEED04E7-68E8-4D51-9E9C-DCBE58EA4736}" destId="{840B73D5-0FC6-4155-830B-9438A38A5C6D}" srcOrd="0" destOrd="0" presId="urn:microsoft.com/office/officeart/2008/layout/HexagonCluster"/>
    <dgm:cxn modelId="{EC63D71E-AECC-447A-8ED3-58A7B87C3E25}" type="presParOf" srcId="{81FCE3DF-DDBC-46D6-B9CF-11BEF61BD729}" destId="{BAD07E1C-DC3B-49EE-9A24-5A6388586504}" srcOrd="22" destOrd="0" presId="urn:microsoft.com/office/officeart/2008/layout/HexagonCluster"/>
    <dgm:cxn modelId="{A02FA454-21A4-4089-B4AC-EB511EEB3766}" type="presParOf" srcId="{BAD07E1C-DC3B-49EE-9A24-5A6388586504}" destId="{46E75FD8-63D8-4AAE-84E0-FA551C4D4F26}" srcOrd="0" destOrd="0" presId="urn:microsoft.com/office/officeart/2008/layout/HexagonCluster"/>
    <dgm:cxn modelId="{7C29EC7F-A31F-46A2-8B56-484BF2C13760}" type="presParOf" srcId="{81FCE3DF-DDBC-46D6-B9CF-11BEF61BD729}" destId="{A61B8D2E-E02E-4D0B-A839-10EBD89F5213}" srcOrd="23" destOrd="0" presId="urn:microsoft.com/office/officeart/2008/layout/HexagonCluster"/>
    <dgm:cxn modelId="{36888FB2-BB13-4B0A-B11C-4A82A0D30B77}" type="presParOf" srcId="{A61B8D2E-E02E-4D0B-A839-10EBD89F5213}" destId="{548F7D1C-6265-4EF2-9DDB-EAF0626CFEE1}" srcOrd="0" destOrd="0" presId="urn:microsoft.com/office/officeart/2008/layout/HexagonCluster"/>
    <dgm:cxn modelId="{7E4ECC75-AA67-43E4-983A-BFEF829F7C2F}" type="presParOf" srcId="{81FCE3DF-DDBC-46D6-B9CF-11BEF61BD729}" destId="{E2D5A4C9-63EF-4847-88EA-D2BFC69B461B}" srcOrd="24" destOrd="0" presId="urn:microsoft.com/office/officeart/2008/layout/HexagonCluster"/>
    <dgm:cxn modelId="{47574F6A-51BD-407B-8ACB-FAA2FA4894CA}" type="presParOf" srcId="{E2D5A4C9-63EF-4847-88EA-D2BFC69B461B}" destId="{D447A666-DB40-4C2F-BF72-C2BADCEBBF58}" srcOrd="0" destOrd="0" presId="urn:microsoft.com/office/officeart/2008/layout/HexagonCluster"/>
    <dgm:cxn modelId="{36E24D54-1C85-4866-ABAF-6FF06B9E4BF4}" type="presParOf" srcId="{81FCE3DF-DDBC-46D6-B9CF-11BEF61BD729}" destId="{147178F8-2AA5-4062-AF25-F73276D54A63}" srcOrd="25" destOrd="0" presId="urn:microsoft.com/office/officeart/2008/layout/HexagonCluster"/>
    <dgm:cxn modelId="{1194AD67-D09F-4C24-A656-CFD77D354000}" type="presParOf" srcId="{147178F8-2AA5-4062-AF25-F73276D54A63}" destId="{4EC860F8-599C-4A75-B018-BD190B7E3ACD}" srcOrd="0" destOrd="0" presId="urn:microsoft.com/office/officeart/2008/layout/HexagonCluster"/>
    <dgm:cxn modelId="{EA6F38D1-B31C-4935-A08E-1045F9C7BDBE}" type="presParOf" srcId="{81FCE3DF-DDBC-46D6-B9CF-11BEF61BD729}" destId="{2871E767-3B14-42BA-8A17-A7196A451608}" srcOrd="26" destOrd="0" presId="urn:microsoft.com/office/officeart/2008/layout/HexagonCluster"/>
    <dgm:cxn modelId="{C4BE2AFC-C796-4041-8CEB-0E44DAED3479}" type="presParOf" srcId="{2871E767-3B14-42BA-8A17-A7196A451608}" destId="{B68E780B-58A1-4433-9E6F-5733FBD3EB49}" srcOrd="0" destOrd="0" presId="urn:microsoft.com/office/officeart/2008/layout/HexagonCluster"/>
    <dgm:cxn modelId="{7570BD6A-B31D-4DFE-869B-331E7802A23C}" type="presParOf" srcId="{81FCE3DF-DDBC-46D6-B9CF-11BEF61BD729}" destId="{FEC5B323-1F83-4F2F-98EF-5C62C3DAFFB6}" srcOrd="27" destOrd="0" presId="urn:microsoft.com/office/officeart/2008/layout/HexagonCluster"/>
    <dgm:cxn modelId="{0CF493B0-55AC-4EB5-92DF-2E1783F92442}" type="presParOf" srcId="{FEC5B323-1F83-4F2F-98EF-5C62C3DAFFB6}" destId="{C87915CD-1A50-4647-A4AE-C1D8340B62CA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CA613-0AD1-4564-BF81-55F1155DEA4B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E8611-7BC3-456B-8B0C-98A9C23A6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66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E8611-7BC3-456B-8B0C-98A9C23A64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67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E8611-7BC3-456B-8B0C-98A9C23A64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0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1" Type="http://schemas.openxmlformats.org/officeDocument/2006/relationships/diagramLayout" Target="../diagrams/layout1.xml"/><Relationship Id="rId3" Type="http://schemas.openxmlformats.org/officeDocument/2006/relationships/image" Target="../media/image36.png"/><Relationship Id="rId47" Type="http://schemas.openxmlformats.org/officeDocument/2006/relationships/image" Target="../media/image29.svg"/><Relationship Id="rId50" Type="http://schemas.openxmlformats.org/officeDocument/2006/relationships/diagramData" Target="../diagrams/data1.xml"/><Relationship Id="rId46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54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20.svg"/><Relationship Id="rId53" Type="http://schemas.openxmlformats.org/officeDocument/2006/relationships/diagramColors" Target="../diagrams/colors1.xml"/><Relationship Id="rId5" Type="http://schemas.openxmlformats.org/officeDocument/2006/relationships/image" Target="../media/image29.png"/><Relationship Id="rId49" Type="http://schemas.openxmlformats.org/officeDocument/2006/relationships/image" Target="../media/image31.svg"/><Relationship Id="rId52" Type="http://schemas.openxmlformats.org/officeDocument/2006/relationships/diagramQuickStyle" Target="../diagrams/quickStyle1.xml"/><Relationship Id="rId4" Type="http://schemas.openxmlformats.org/officeDocument/2006/relationships/image" Target="../media/image37.png"/><Relationship Id="rId48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31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KwN3-vdYA8mxW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51" Type="http://schemas.openxmlformats.org/officeDocument/2006/relationships/image" Target="../media/image35.svg"/><Relationship Id="rId3" Type="http://schemas.openxmlformats.org/officeDocument/2006/relationships/image" Target="../media/image18.jpeg"/><Relationship Id="rId47" Type="http://schemas.openxmlformats.org/officeDocument/2006/relationships/image" Target="../media/image122.svg"/><Relationship Id="rId50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svg"/><Relationship Id="rId49" Type="http://schemas.openxmlformats.org/officeDocument/2006/relationships/image" Target="../media/image40.svg"/><Relationship Id="rId4" Type="http://schemas.openxmlformats.org/officeDocument/2006/relationships/image" Target="../media/image19.png"/><Relationship Id="rId48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svg"/><Relationship Id="rId21" Type="http://schemas.openxmlformats.org/officeDocument/2006/relationships/image" Target="../media/image87.svg"/><Relationship Id="rId7" Type="http://schemas.openxmlformats.org/officeDocument/2006/relationships/image" Target="../media/image29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6.gif"/><Relationship Id="rId4" Type="http://schemas.openxmlformats.org/officeDocument/2006/relationships/image" Target="../media/image24.png"/><Relationship Id="rId22" Type="http://schemas.openxmlformats.org/officeDocument/2006/relationships/hyperlink" Target="https://disk.yandex.ru/d/xo5uM6fZ811O_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34.png"/><Relationship Id="rId47" Type="http://schemas.openxmlformats.org/officeDocument/2006/relationships/image" Target="../media/image31.png"/><Relationship Id="rId50" Type="http://schemas.openxmlformats.org/officeDocument/2006/relationships/image" Target="../media/image33.gif"/><Relationship Id="rId46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20.svg"/><Relationship Id="rId28" Type="http://schemas.openxmlformats.org/officeDocument/2006/relationships/image" Target="../media/image29.png"/><Relationship Id="rId49" Type="http://schemas.openxmlformats.org/officeDocument/2006/relationships/hyperlink" Target="https://disk.yandex.ru/d/MPJ9UGsii4WM8Q" TargetMode="External"/><Relationship Id="rId27" Type="http://schemas.openxmlformats.org/officeDocument/2006/relationships/image" Target="../media/image96.svg"/><Relationship Id="rId48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55" Type="http://schemas.openxmlformats.org/officeDocument/2006/relationships/image" Target="../media/image12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120.svg"/><Relationship Id="rId56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94206" y="-8941"/>
            <a:ext cx="23949289" cy="10410241"/>
            <a:chOff x="0" y="0"/>
            <a:chExt cx="812800" cy="353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53307"/>
            </a:xfrm>
            <a:custGeom>
              <a:avLst/>
              <a:gdLst/>
              <a:ahLst/>
              <a:cxnLst/>
              <a:rect l="l" t="t" r="r" b="b"/>
              <a:pathLst>
                <a:path w="812800" h="353307">
                  <a:moveTo>
                    <a:pt x="203200" y="0"/>
                  </a:moveTo>
                  <a:lnTo>
                    <a:pt x="812800" y="0"/>
                  </a:lnTo>
                  <a:lnTo>
                    <a:pt x="609600" y="353307"/>
                  </a:lnTo>
                  <a:lnTo>
                    <a:pt x="0" y="3533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4C37D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848681" y="-38100"/>
            <a:ext cx="15103764" cy="10287000"/>
          </a:xfrm>
          <a:custGeom>
            <a:avLst/>
            <a:gdLst/>
            <a:ahLst/>
            <a:cxnLst/>
            <a:rect l="l" t="t" r="r" b="b"/>
            <a:pathLst>
              <a:path w="5475623" h="3729384">
                <a:moveTo>
                  <a:pt x="3322462" y="3729384"/>
                </a:moveTo>
                <a:lnTo>
                  <a:pt x="0" y="3729384"/>
                </a:lnTo>
                <a:lnTo>
                  <a:pt x="2153161" y="0"/>
                </a:lnTo>
                <a:lnTo>
                  <a:pt x="5475623" y="0"/>
                </a:lnTo>
                <a:lnTo>
                  <a:pt x="3322462" y="3729384"/>
                </a:lnTo>
                <a:close/>
              </a:path>
            </a:pathLst>
          </a:custGeom>
          <a:solidFill>
            <a:srgbClr val="83A2C6">
              <a:alpha val="25882"/>
            </a:srgbClr>
          </a:solidFill>
        </p:spPr>
      </p:sp>
      <p:grpSp>
        <p:nvGrpSpPr>
          <p:cNvPr id="8" name="Group 8"/>
          <p:cNvGrpSpPr/>
          <p:nvPr/>
        </p:nvGrpSpPr>
        <p:grpSpPr>
          <a:xfrm>
            <a:off x="4548503" y="6580344"/>
            <a:ext cx="13021841" cy="3178259"/>
            <a:chOff x="0" y="-38100"/>
            <a:chExt cx="17362455" cy="4237679"/>
          </a:xfrm>
        </p:grpSpPr>
        <p:sp>
          <p:nvSpPr>
            <p:cNvPr id="9" name="TextBox 9"/>
            <p:cNvSpPr txBox="1"/>
            <p:nvPr/>
          </p:nvSpPr>
          <p:spPr>
            <a:xfrm>
              <a:off x="0" y="2139103"/>
              <a:ext cx="17362455" cy="2060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323"/>
                </a:lnSpc>
              </a:pPr>
              <a:endParaRPr lang="en-US" sz="10019" dirty="0">
                <a:solidFill>
                  <a:srgbClr val="F4C37D"/>
                </a:solidFill>
                <a:latin typeface="Montserrat Extra-Bold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83551" y="-38100"/>
              <a:ext cx="16278904" cy="2047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159"/>
                </a:lnSpc>
              </a:pPr>
              <a:endParaRPr lang="en-US" sz="10698" dirty="0">
                <a:solidFill>
                  <a:srgbClr val="FFFFFF"/>
                </a:solidFill>
                <a:latin typeface="Montserrat Classic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63000" y="1017499"/>
            <a:ext cx="8851582" cy="527876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689024" y="68321"/>
            <a:ext cx="8984008" cy="1072440"/>
            <a:chOff x="2602599" y="70223"/>
            <a:chExt cx="8984008" cy="1072440"/>
          </a:xfrm>
        </p:grpSpPr>
        <p:pic>
          <p:nvPicPr>
            <p:cNvPr id="16" name="Рисунок 15"/>
            <p:cNvPicPr/>
            <p:nvPr/>
          </p:nvPicPr>
          <p:blipFill rotWithShape="1">
            <a:blip r:embed="rId5"/>
            <a:srcRect l="28837" t="-3740" r="-28837" b="3740"/>
            <a:stretch/>
          </p:blipFill>
          <p:spPr>
            <a:xfrm>
              <a:off x="4549327" y="70223"/>
              <a:ext cx="7037280" cy="1072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599" y="203277"/>
              <a:ext cx="580237" cy="91308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6920" y="203277"/>
              <a:ext cx="880596" cy="878158"/>
            </a:xfrm>
            <a:prstGeom prst="rect">
              <a:avLst/>
            </a:prstGeom>
          </p:spPr>
        </p:pic>
      </p:grpSp>
      <p:sp>
        <p:nvSpPr>
          <p:cNvPr id="19" name="TextBox 9_1"/>
          <p:cNvSpPr/>
          <p:nvPr/>
        </p:nvSpPr>
        <p:spPr>
          <a:xfrm>
            <a:off x="-1112677" y="1422557"/>
            <a:ext cx="11322360" cy="504608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latin typeface="Georgia" panose="02040502050405020303" pitchFamily="18" charset="0"/>
                <a:ea typeface="DejaVu Sans"/>
              </a:rPr>
              <a:t>муниципальное автономное общеобразовательное учреждение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latin typeface="Georgia" panose="02040502050405020303" pitchFamily="18" charset="0"/>
                <a:ea typeface="DejaVu Sans"/>
              </a:rPr>
              <a:t>города </a:t>
            </a:r>
            <a:r>
              <a:rPr lang="ru-RU" sz="2000" b="1" strike="noStrike" spc="-1" dirty="0">
                <a:latin typeface="Georgia" panose="02040502050405020303" pitchFamily="18" charset="0"/>
                <a:ea typeface="DejaVu Sans"/>
              </a:rPr>
              <a:t>Новосибирска </a:t>
            </a:r>
            <a:endParaRPr lang="ru-RU" sz="2000" b="0" strike="noStrike" spc="-1" dirty="0"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latin typeface="Georgia" panose="02040502050405020303" pitchFamily="18" charset="0"/>
                <a:ea typeface="DejaVu Sans"/>
              </a:rPr>
              <a:t>«Гимназия </a:t>
            </a:r>
            <a:r>
              <a:rPr lang="ru-RU" sz="2000" b="1" strike="noStrike" spc="-1" dirty="0">
                <a:latin typeface="Georgia" panose="02040502050405020303" pitchFamily="18" charset="0"/>
                <a:ea typeface="DejaVu Sans"/>
              </a:rPr>
              <a:t>№ </a:t>
            </a:r>
            <a:r>
              <a:rPr lang="ru-RU" sz="2000" b="1" strike="noStrike" spc="-1" dirty="0" smtClean="0">
                <a:latin typeface="Georgia" panose="02040502050405020303" pitchFamily="18" charset="0"/>
                <a:ea typeface="DejaVu Sans"/>
              </a:rPr>
              <a:t>14 – образовательный центр </a:t>
            </a:r>
            <a:r>
              <a:rPr lang="ru-RU" sz="2000" b="1" strike="noStrike" spc="-1" dirty="0">
                <a:latin typeface="Georgia" panose="02040502050405020303" pitchFamily="18" charset="0"/>
                <a:ea typeface="DejaVu Sans"/>
              </a:rPr>
              <a:t>«</a:t>
            </a:r>
            <a:r>
              <a:rPr lang="ru-RU" sz="2000" b="1" strike="noStrike" spc="-1" dirty="0" err="1" smtClean="0">
                <a:latin typeface="Georgia" panose="02040502050405020303" pitchFamily="18" charset="0"/>
                <a:ea typeface="DejaVu Sans"/>
              </a:rPr>
              <a:t>Универсарий</a:t>
            </a:r>
            <a:r>
              <a:rPr lang="ru-RU" sz="2000" b="1" strike="noStrike" spc="-1" dirty="0" smtClean="0">
                <a:latin typeface="Georgia" panose="02040502050405020303" pitchFamily="18" charset="0"/>
                <a:ea typeface="DejaVu Sans"/>
              </a:rPr>
              <a:t>»</a:t>
            </a:r>
            <a:endParaRPr lang="ru-RU" sz="2000" b="0" strike="noStrike" spc="-1" dirty="0">
              <a:latin typeface="Georgia" panose="02040502050405020303" pitchFamily="18" charset="0"/>
            </a:endParaRPr>
          </a:p>
          <a:p>
            <a:pPr algn="r">
              <a:lnSpc>
                <a:spcPct val="100000"/>
              </a:lnSpc>
            </a:pPr>
            <a:endParaRPr lang="ru-RU" sz="2800" b="1" strike="noStrike" spc="-1" dirty="0" smtClean="0">
              <a:latin typeface="Georgia" panose="02040502050405020303" pitchFamily="18" charset="0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ru-RU" sz="2800" dirty="0" smtClean="0">
              <a:latin typeface="Georgia" panose="02040502050405020303" pitchFamily="18" charset="0"/>
            </a:endParaRPr>
          </a:p>
          <a:p>
            <a:pPr algn="ctr"/>
            <a:endParaRPr lang="ru-RU" sz="1200" b="1" strike="noStrike" spc="-1" dirty="0" smtClean="0">
              <a:latin typeface="Georgia" panose="02040502050405020303" pitchFamily="18" charset="0"/>
              <a:ea typeface="DejaVu Sans"/>
            </a:endParaRPr>
          </a:p>
          <a:p>
            <a:pPr algn="ctr"/>
            <a:r>
              <a:rPr lang="ru-RU" sz="3200" b="1" strike="noStrike" spc="-1" dirty="0" smtClean="0">
                <a:latin typeface="Georgia" panose="02040502050405020303" pitchFamily="18" charset="0"/>
                <a:ea typeface="DejaVu Sans"/>
              </a:rPr>
              <a:t>Проект </a:t>
            </a:r>
          </a:p>
          <a:p>
            <a:pPr algn="ctr"/>
            <a:r>
              <a:rPr lang="ru-RU" sz="3200" b="1" dirty="0" smtClean="0">
                <a:latin typeface="Georgia" panose="02040502050405020303" pitchFamily="18" charset="0"/>
              </a:rPr>
              <a:t>«Разработка </a:t>
            </a:r>
            <a:r>
              <a:rPr lang="ru-RU" sz="3200" b="1" dirty="0">
                <a:latin typeface="Georgia" panose="02040502050405020303" pitchFamily="18" charset="0"/>
              </a:rPr>
              <a:t>и внедрение модели </a:t>
            </a:r>
            <a:endParaRPr lang="ru-RU" sz="32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3200" b="1" dirty="0" smtClean="0">
                <a:latin typeface="Georgia" panose="02040502050405020303" pitchFamily="18" charset="0"/>
              </a:rPr>
              <a:t>«</a:t>
            </a:r>
            <a:r>
              <a:rPr lang="ru-RU" sz="3200" b="1" dirty="0">
                <a:latin typeface="Georgia" panose="02040502050405020303" pitchFamily="18" charset="0"/>
              </a:rPr>
              <a:t>Личностное развитие </a:t>
            </a:r>
            <a:r>
              <a:rPr lang="ru-RU" sz="3200" b="1" dirty="0" smtClean="0">
                <a:latin typeface="Georgia" panose="02040502050405020303" pitchFamily="18" charset="0"/>
              </a:rPr>
              <a:t>учащихся</a:t>
            </a:r>
          </a:p>
          <a:p>
            <a:pPr algn="ctr"/>
            <a:r>
              <a:rPr lang="ru-RU" sz="3200" b="1" dirty="0" smtClean="0">
                <a:latin typeface="Georgia" panose="02040502050405020303" pitchFamily="18" charset="0"/>
              </a:rPr>
              <a:t> через профориентацию и</a:t>
            </a:r>
          </a:p>
          <a:p>
            <a:pPr algn="ctr"/>
            <a:r>
              <a:rPr lang="ru-RU" sz="3200" b="1" dirty="0" smtClean="0">
                <a:latin typeface="Georgia" panose="02040502050405020303" pitchFamily="18" charset="0"/>
              </a:rPr>
              <a:t> </a:t>
            </a:r>
            <a:r>
              <a:rPr lang="ru-RU" sz="3200" b="1" dirty="0">
                <a:latin typeface="Georgia" panose="02040502050405020303" pitchFamily="18" charset="0"/>
              </a:rPr>
              <a:t>профессиональное самоопределение»</a:t>
            </a:r>
            <a:endParaRPr lang="ru-RU" sz="3200" dirty="0"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chemeClr val="accent6">
                  <a:lumMod val="75000"/>
                </a:schemeClr>
              </a:solidFill>
              <a:latin typeface="XO Orie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51737" y="177073"/>
            <a:ext cx="136969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000" b="1" spc="-1" dirty="0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адрес сайта: </a:t>
            </a:r>
            <a:r>
              <a:rPr lang="ru-RU" sz="2000" b="1" u="sng" spc="-1" dirty="0">
                <a:solidFill>
                  <a:schemeClr val="bg1"/>
                </a:solidFill>
                <a:latin typeface="Georgia" panose="02040502050405020303" pitchFamily="18" charset="0"/>
                <a:ea typeface="DejaVu Sans"/>
              </a:rPr>
              <a:t>http://gim-14.nios.ru/</a:t>
            </a:r>
            <a:r>
              <a:rPr lang="ru-RU" sz="2000" b="1" spc="-1" dirty="0">
                <a:solidFill>
                  <a:schemeClr val="bg1"/>
                </a:solidFill>
                <a:latin typeface="Georgia" panose="02040502050405020303" pitchFamily="18" charset="0"/>
                <a:ea typeface="DejaVu Sans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ru-RU" sz="2000" b="1" spc="-1" dirty="0" smtClean="0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директор </a:t>
            </a:r>
            <a:r>
              <a:rPr lang="ru-RU" sz="2000" b="1" spc="-1" dirty="0" err="1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Судоргина</a:t>
            </a:r>
            <a:r>
              <a:rPr lang="ru-RU" sz="2000" b="1" spc="-1" dirty="0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 Любовь </a:t>
            </a:r>
            <a:r>
              <a:rPr lang="ru-RU" sz="2000" b="1" spc="-1" dirty="0" err="1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Вилениновна</a:t>
            </a:r>
            <a:endParaRPr lang="ru-RU" sz="2000" b="1" spc="-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000" b="1" spc="-1" dirty="0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телефон: +7 (383) 346 47 31</a:t>
            </a:r>
            <a:endParaRPr lang="ru-RU" sz="2000" b="1" spc="-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2060"/>
                </a:solidFill>
                <a:latin typeface="Georgia" panose="02040502050405020303" pitchFamily="18" charset="0"/>
                <a:ea typeface="DejaVu Sans"/>
              </a:rPr>
              <a:t>                                                                                                                       адрес электронной почты:  </a:t>
            </a:r>
            <a:r>
              <a:rPr lang="ru-RU" sz="2000" b="1" spc="-1" dirty="0">
                <a:solidFill>
                  <a:schemeClr val="bg1"/>
                </a:solidFill>
                <a:latin typeface="GothamPro"/>
                <a:ea typeface="DejaVu Sans"/>
              </a:rPr>
              <a:t>g_14@edu54.ru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24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7200900"/>
            <a:ext cx="25876700" cy="19054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19375" y="6591300"/>
            <a:ext cx="2048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Федеральная инновационная площадка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grpSp>
        <p:nvGrpSpPr>
          <p:cNvPr id="30" name="Group 32"/>
          <p:cNvGrpSpPr/>
          <p:nvPr/>
        </p:nvGrpSpPr>
        <p:grpSpPr>
          <a:xfrm>
            <a:off x="8507499" y="6819900"/>
            <a:ext cx="2133298" cy="1434862"/>
            <a:chOff x="0" y="0"/>
            <a:chExt cx="2844398" cy="1913149"/>
          </a:xfrm>
        </p:grpSpPr>
        <p:grpSp>
          <p:nvGrpSpPr>
            <p:cNvPr id="31" name="Group 33"/>
            <p:cNvGrpSpPr/>
            <p:nvPr/>
          </p:nvGrpSpPr>
          <p:grpSpPr>
            <a:xfrm>
              <a:off x="465624" y="0"/>
              <a:ext cx="1913149" cy="1913149"/>
              <a:chOff x="0" y="0"/>
              <a:chExt cx="812800" cy="812800"/>
            </a:xfrm>
          </p:grpSpPr>
          <p:sp>
            <p:nvSpPr>
              <p:cNvPr id="33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34" name="TextBox 3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6"/>
            <p:cNvSpPr txBox="1"/>
            <p:nvPr/>
          </p:nvSpPr>
          <p:spPr>
            <a:xfrm>
              <a:off x="0" y="141659"/>
              <a:ext cx="2844398" cy="12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750"/>
                </a:lnSpc>
                <a:spcBef>
                  <a:spcPct val="0"/>
                </a:spcBef>
              </a:pPr>
              <a:endParaRPr lang="en-US" sz="3500" u="none" dirty="0">
                <a:solidFill>
                  <a:srgbClr val="83A2C6"/>
                </a:solidFill>
                <a:latin typeface="Montserrat Classic Bold"/>
              </a:endParaRPr>
            </a:p>
          </p:txBody>
        </p:sp>
      </p:grpSp>
      <p:sp>
        <p:nvSpPr>
          <p:cNvPr id="35" name="AutoShape 37"/>
          <p:cNvSpPr/>
          <p:nvPr/>
        </p:nvSpPr>
        <p:spPr>
          <a:xfrm rot="5400000" flipV="1">
            <a:off x="5956988" y="7768847"/>
            <a:ext cx="871502" cy="822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2"/>
          <p:cNvGrpSpPr/>
          <p:nvPr/>
        </p:nvGrpSpPr>
        <p:grpSpPr>
          <a:xfrm>
            <a:off x="15011702" y="6830877"/>
            <a:ext cx="2133298" cy="1434862"/>
            <a:chOff x="0" y="0"/>
            <a:chExt cx="2844398" cy="1913149"/>
          </a:xfrm>
        </p:grpSpPr>
        <p:grpSp>
          <p:nvGrpSpPr>
            <p:cNvPr id="37" name="Group 33"/>
            <p:cNvGrpSpPr/>
            <p:nvPr/>
          </p:nvGrpSpPr>
          <p:grpSpPr>
            <a:xfrm>
              <a:off x="465624" y="0"/>
              <a:ext cx="1913149" cy="1913149"/>
              <a:chOff x="0" y="0"/>
              <a:chExt cx="812800" cy="812800"/>
            </a:xfrm>
          </p:grpSpPr>
          <p:sp>
            <p:nvSpPr>
              <p:cNvPr id="39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40" name="TextBox 3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TextBox 36"/>
            <p:cNvSpPr txBox="1"/>
            <p:nvPr/>
          </p:nvSpPr>
          <p:spPr>
            <a:xfrm>
              <a:off x="0" y="141659"/>
              <a:ext cx="2844398" cy="12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750"/>
                </a:lnSpc>
                <a:spcBef>
                  <a:spcPct val="0"/>
                </a:spcBef>
              </a:pPr>
              <a:endParaRPr lang="en-US" sz="3500" u="none" dirty="0">
                <a:solidFill>
                  <a:srgbClr val="83A2C6"/>
                </a:solidFill>
                <a:latin typeface="Montserrat Classic Bold"/>
              </a:endParaRPr>
            </a:p>
          </p:txBody>
        </p:sp>
      </p:grpSp>
      <p:sp>
        <p:nvSpPr>
          <p:cNvPr id="41" name="AutoShape 37"/>
          <p:cNvSpPr/>
          <p:nvPr/>
        </p:nvSpPr>
        <p:spPr>
          <a:xfrm rot="5400000">
            <a:off x="9141997" y="8703694"/>
            <a:ext cx="871988" cy="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37"/>
          <p:cNvSpPr/>
          <p:nvPr/>
        </p:nvSpPr>
        <p:spPr>
          <a:xfrm rot="5400000">
            <a:off x="15646347" y="8700730"/>
            <a:ext cx="874057" cy="7998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4736" y="7060912"/>
            <a:ext cx="952839" cy="95283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592807" y="9029700"/>
            <a:ext cx="200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Региональная инновационная площадка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039600" y="6674487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Базовая школа НГПУ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pic>
        <p:nvPicPr>
          <p:cNvPr id="47" name="Рисунок 46"/>
          <p:cNvPicPr/>
          <p:nvPr/>
        </p:nvPicPr>
        <p:blipFill rotWithShape="1">
          <a:blip r:embed="rId10"/>
          <a:srcRect l="29373" t="39175" r="61896" b="46352"/>
          <a:stretch/>
        </p:blipFill>
        <p:spPr bwMode="auto">
          <a:xfrm>
            <a:off x="15349089" y="6819900"/>
            <a:ext cx="1510665" cy="14090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8" name="Group 32"/>
          <p:cNvGrpSpPr/>
          <p:nvPr/>
        </p:nvGrpSpPr>
        <p:grpSpPr>
          <a:xfrm>
            <a:off x="11921913" y="8280638"/>
            <a:ext cx="2133298" cy="1434862"/>
            <a:chOff x="0" y="0"/>
            <a:chExt cx="2844398" cy="1913149"/>
          </a:xfrm>
        </p:grpSpPr>
        <p:grpSp>
          <p:nvGrpSpPr>
            <p:cNvPr id="49" name="Group 33"/>
            <p:cNvGrpSpPr/>
            <p:nvPr/>
          </p:nvGrpSpPr>
          <p:grpSpPr>
            <a:xfrm>
              <a:off x="465624" y="0"/>
              <a:ext cx="1913149" cy="1913149"/>
              <a:chOff x="0" y="0"/>
              <a:chExt cx="812800" cy="812800"/>
            </a:xfrm>
          </p:grpSpPr>
          <p:sp>
            <p:nvSpPr>
              <p:cNvPr id="51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52" name="TextBox 3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0" name="TextBox 36"/>
            <p:cNvSpPr txBox="1"/>
            <p:nvPr/>
          </p:nvSpPr>
          <p:spPr>
            <a:xfrm>
              <a:off x="0" y="141659"/>
              <a:ext cx="2844398" cy="12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750"/>
                </a:lnSpc>
                <a:spcBef>
                  <a:spcPct val="0"/>
                </a:spcBef>
              </a:pPr>
              <a:endParaRPr lang="en-US" sz="3500" u="none" dirty="0">
                <a:solidFill>
                  <a:srgbClr val="83A2C6"/>
                </a:solidFill>
                <a:latin typeface="Montserrat Classic Bold"/>
              </a:endParaRPr>
            </a:p>
          </p:txBody>
        </p:sp>
      </p:grpSp>
      <p:pic>
        <p:nvPicPr>
          <p:cNvPr id="45" name="Picture 4" descr="НГПУ | Novosibirs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8277461"/>
            <a:ext cx="1632773" cy="1438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32"/>
          <p:cNvGrpSpPr/>
          <p:nvPr/>
        </p:nvGrpSpPr>
        <p:grpSpPr>
          <a:xfrm>
            <a:off x="5358458" y="8191500"/>
            <a:ext cx="2133298" cy="1434862"/>
            <a:chOff x="0" y="0"/>
            <a:chExt cx="2844398" cy="1913149"/>
          </a:xfrm>
        </p:grpSpPr>
        <p:grpSp>
          <p:nvGrpSpPr>
            <p:cNvPr id="55" name="Group 33"/>
            <p:cNvGrpSpPr/>
            <p:nvPr/>
          </p:nvGrpSpPr>
          <p:grpSpPr>
            <a:xfrm>
              <a:off x="465624" y="0"/>
              <a:ext cx="1913149" cy="1913149"/>
              <a:chOff x="0" y="0"/>
              <a:chExt cx="812800" cy="812800"/>
            </a:xfrm>
          </p:grpSpPr>
          <p:sp>
            <p:nvSpPr>
              <p:cNvPr id="57" name="Freeform 3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</p:sp>
          <p:sp>
            <p:nvSpPr>
              <p:cNvPr id="58" name="TextBox 3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47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6" name="TextBox 36"/>
            <p:cNvSpPr txBox="1"/>
            <p:nvPr/>
          </p:nvSpPr>
          <p:spPr>
            <a:xfrm>
              <a:off x="0" y="141659"/>
              <a:ext cx="2844398" cy="12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8750"/>
                </a:lnSpc>
                <a:spcBef>
                  <a:spcPct val="0"/>
                </a:spcBef>
              </a:pPr>
              <a:endParaRPr lang="en-US" sz="3500" u="none" dirty="0">
                <a:solidFill>
                  <a:srgbClr val="83A2C6"/>
                </a:solidFill>
                <a:latin typeface="Montserrat Classic Bold"/>
              </a:endParaRPr>
            </a:p>
          </p:txBody>
        </p:sp>
      </p:grpSp>
      <p:pic>
        <p:nvPicPr>
          <p:cNvPr id="21" name="Picture 2" descr="Фирменный стиль - МГПУ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r="64547" b="12408"/>
          <a:stretch/>
        </p:blipFill>
        <p:spPr bwMode="auto">
          <a:xfrm>
            <a:off x="5613981" y="8308511"/>
            <a:ext cx="1534173" cy="110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AutoShape 37"/>
          <p:cNvSpPr/>
          <p:nvPr/>
        </p:nvSpPr>
        <p:spPr>
          <a:xfrm rot="5400000">
            <a:off x="12469250" y="7753667"/>
            <a:ext cx="1028065" cy="0"/>
          </a:xfrm>
          <a:prstGeom prst="line">
            <a:avLst/>
          </a:prstGeom>
          <a:ln w="38100" cap="flat">
            <a:solidFill>
              <a:schemeClr val="accent6">
                <a:lumMod val="75000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0" name="TextBox 59"/>
          <p:cNvSpPr txBox="1"/>
          <p:nvPr/>
        </p:nvSpPr>
        <p:spPr>
          <a:xfrm>
            <a:off x="15020575" y="9029700"/>
            <a:ext cx="2060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Новосибирская ассоциация лицеев и гимназий</a:t>
            </a:r>
            <a:endParaRPr lang="ru-RU" sz="16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процесс 30"/>
          <p:cNvSpPr/>
          <p:nvPr/>
        </p:nvSpPr>
        <p:spPr>
          <a:xfrm>
            <a:off x="1146431" y="542257"/>
            <a:ext cx="5834742" cy="45872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rPr>
              <a:t>Почему выбирают нас…</a:t>
            </a:r>
            <a:endParaRPr lang="ru-RU" sz="3200" b="1" dirty="0">
              <a:solidFill>
                <a:srgbClr val="002060"/>
              </a:solidFill>
              <a:latin typeface="Montserrat Extra-Bold" panose="020B0604020202020204" charset="-52"/>
              <a:cs typeface="DaunPenh" panose="01010101010101010101" pitchFamily="2" charset="0"/>
            </a:endParaRPr>
          </a:p>
        </p:txBody>
      </p:sp>
      <p:pic>
        <p:nvPicPr>
          <p:cNvPr id="40" name="Picture 13" descr="C:\Users\Лена\Downloads\free-icon-bee-1779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046">
            <a:off x="1837766" y="7483709"/>
            <a:ext cx="743490" cy="7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3" descr="C:\Users\Лена\Downloads\free-icon-bee-17795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8438">
            <a:off x="2862177" y="2291916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Лена\Downloads\free-icon-bee-1779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97911" y="532077"/>
            <a:ext cx="789078" cy="8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Лена\Downloads\free-icon-bee-17795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1795" flipH="1">
            <a:off x="16805750" y="4914854"/>
            <a:ext cx="789078" cy="80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593395" y="38100"/>
            <a:ext cx="874205" cy="856721"/>
          </a:xfrm>
          <a:prstGeom prst="rect">
            <a:avLst/>
          </a:prstGeom>
        </p:spPr>
      </p:pic>
      <p:pic>
        <p:nvPicPr>
          <p:cNvPr id="13" name="Picture 4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 rot="13933785">
            <a:off x="15958886" y="-723487"/>
            <a:ext cx="2780956" cy="3374947"/>
          </a:xfrm>
          <a:prstGeom prst="rect">
            <a:avLst/>
          </a:prstGeom>
        </p:spPr>
      </p:pic>
      <p:pic>
        <p:nvPicPr>
          <p:cNvPr id="14" name="Picture 47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1638644" y="8409027"/>
            <a:ext cx="2780956" cy="3374947"/>
          </a:xfrm>
          <a:prstGeom prst="rect">
            <a:avLst/>
          </a:prstGeom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3859658731"/>
              </p:ext>
            </p:extLst>
          </p:nvPr>
        </p:nvGraphicFramePr>
        <p:xfrm>
          <a:off x="1905000" y="782301"/>
          <a:ext cx="14282062" cy="9007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0" r:lo="rId51" r:qs="rId52" r:cs="rId53"/>
          </a:graphicData>
        </a:graphic>
      </p:graphicFrame>
      <p:sp>
        <p:nvSpPr>
          <p:cNvPr id="27" name="Блок-схема: процесс 26"/>
          <p:cNvSpPr/>
          <p:nvPr/>
        </p:nvSpPr>
        <p:spPr>
          <a:xfrm>
            <a:off x="7334342" y="9629342"/>
            <a:ext cx="10801258" cy="54335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  <a:cs typeface="DaunPenh" panose="01010101010101010101" pitchFamily="2" charset="0"/>
              </a:rPr>
              <a:t>Каждое новое движение придаёт импульс развитию</a:t>
            </a:r>
            <a:r>
              <a:rPr lang="ru-RU" sz="2800" b="1" dirty="0" smtClean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rPr>
              <a:t>…</a:t>
            </a:r>
            <a:endParaRPr lang="ru-RU" sz="2800" b="1" dirty="0">
              <a:solidFill>
                <a:srgbClr val="002060"/>
              </a:solidFill>
              <a:latin typeface="Montserrat Extra-Bold" panose="020B0604020202020204" charset="-52"/>
              <a:cs typeface="DaunPenh" panose="01010101010101010101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0800000" flipV="1">
            <a:off x="222471" y="723900"/>
            <a:ext cx="796628" cy="10591800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КОМАНДА ПРОЕКТА</a:t>
            </a:r>
            <a:endParaRPr lang="ru-RU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5753100"/>
            <a:ext cx="18288000" cy="4533900"/>
            <a:chOff x="0" y="0"/>
            <a:chExt cx="4816593" cy="1383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83254"/>
            </a:xfrm>
            <a:custGeom>
              <a:avLst/>
              <a:gdLst/>
              <a:ahLst/>
              <a:cxnLst/>
              <a:rect l="l" t="t" r="r" b="b"/>
              <a:pathLst>
                <a:path w="4816592" h="1383254">
                  <a:moveTo>
                    <a:pt x="0" y="0"/>
                  </a:moveTo>
                  <a:lnTo>
                    <a:pt x="4816592" y="0"/>
                  </a:lnTo>
                  <a:lnTo>
                    <a:pt x="4816592" y="1383254"/>
                  </a:lnTo>
                  <a:lnTo>
                    <a:pt x="0" y="1383254"/>
                  </a:lnTo>
                  <a:close/>
                </a:path>
              </a:pathLst>
            </a:custGeom>
            <a:solidFill>
              <a:srgbClr val="C8DC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53800" y="5247434"/>
            <a:ext cx="6813244" cy="489314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sp>
        <p:nvSpPr>
          <p:cNvPr id="10" name="Прямоугольник 9"/>
          <p:cNvSpPr/>
          <p:nvPr/>
        </p:nvSpPr>
        <p:spPr>
          <a:xfrm>
            <a:off x="2619446" y="5247433"/>
            <a:ext cx="11201400" cy="200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24920" y="6700559"/>
            <a:ext cx="8252580" cy="2273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Иди! </a:t>
            </a:r>
            <a:r>
              <a:rPr lang="ru-RU" sz="4000" b="1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Пробуй</a:t>
            </a: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4000" b="1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Ошибайся</a:t>
            </a: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endParaRPr lang="ru-RU" sz="4000" b="1" dirty="0" smtClean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Возвращайся</a:t>
            </a: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4000" b="1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опять ИДИ! </a:t>
            </a:r>
            <a:endParaRPr lang="ru-RU" sz="4000" b="1" dirty="0" smtClean="0">
              <a:solidFill>
                <a:schemeClr val="tx2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</a:t>
            </a:r>
            <a:r>
              <a:rPr lang="ru-RU" sz="4000" b="1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стой на месте!</a:t>
            </a:r>
          </a:p>
        </p:txBody>
      </p:sp>
      <p:pic>
        <p:nvPicPr>
          <p:cNvPr id="1026" name="Picture 2" descr="Вопрос – Бесплатные иконки: зна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14" y="291225"/>
            <a:ext cx="1566809" cy="156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191000" y="284163"/>
            <a:ext cx="12573000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 </a:t>
            </a:r>
            <a:r>
              <a:rPr lang="ru-RU" sz="3600" dirty="0" smtClean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профориентация становится </a:t>
            </a:r>
            <a:r>
              <a:rPr lang="ru-RU" sz="36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актуальным направлением деятельности современной российской школы?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61971" y="2392014"/>
            <a:ext cx="13944600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tx2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Назрела необходимость поиска новых методов, средств, способов и механизмов, помогающих учащимся самоопределиться в условиях меняющейся социально-экономической ситуации для обеспечения успешного профессионального будущего.</a:t>
            </a:r>
          </a:p>
        </p:txBody>
      </p:sp>
      <p:pic>
        <p:nvPicPr>
          <p:cNvPr id="1028" name="Picture 4" descr="Восклицательный знак – Бесплатные иконки: логоти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98" y="2535653"/>
            <a:ext cx="2839430" cy="28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10800000" flipV="1">
            <a:off x="370385" y="419100"/>
            <a:ext cx="841192" cy="9714006"/>
          </a:xfrm>
          <a:prstGeom prst="rect">
            <a:avLst/>
          </a:prstGeom>
          <a:noFill/>
        </p:spPr>
        <p:txBody>
          <a:bodyPr vert="wordArtVert" wrap="none" rtlCol="0" anchor="ctr" anchorCtr="0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 Extra-Bold" panose="020B0604020202020204" charset="-52"/>
              </a:rPr>
              <a:t>ИННОВАЦИОННОСТЬ</a:t>
            </a:r>
            <a:endParaRPr lang="ru-RU" sz="36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Montserrat Extra-Bo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85958" y="460750"/>
            <a:ext cx="5791200" cy="420125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933799" y="8675525"/>
            <a:ext cx="607419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4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Montserrat Extra-Bold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60507" y="8675525"/>
            <a:ext cx="7770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4"/>
              </a:lnSpc>
              <a:spcBef>
                <a:spcPct val="0"/>
              </a:spcBef>
            </a:pPr>
            <a:r>
              <a:rPr lang="en-US" sz="2499" u="none" dirty="0">
                <a:solidFill>
                  <a:srgbClr val="FFFFFF"/>
                </a:solidFill>
                <a:latin typeface="Montserrat Extra-Bold"/>
              </a:rPr>
              <a:t>03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447800" y="1727180"/>
            <a:ext cx="110873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Цель: формирование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и апробация модели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профориентационной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личностно-развивающей образовательной среды </a:t>
            </a:r>
          </a:p>
          <a:p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 </a:t>
            </a:r>
            <a:endParaRPr lang="ru-RU" sz="24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Задачи: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роанализировать условия и ресурсы для реализации проекта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Разработать и внедрить модель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«Личностное развитие учащихся через профориентацию и профессиональное самоопределение»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Разработать показатели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результативности и эффективности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проекта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7810743" y="9046999"/>
            <a:ext cx="10477257" cy="994016"/>
            <a:chOff x="6779119" y="9104007"/>
            <a:chExt cx="11667854" cy="994016"/>
          </a:xfrm>
        </p:grpSpPr>
        <p:sp>
          <p:nvSpPr>
            <p:cNvPr id="35" name="Блок-схема: процесс 34"/>
            <p:cNvSpPr/>
            <p:nvPr/>
          </p:nvSpPr>
          <p:spPr>
            <a:xfrm>
              <a:off x="6779119" y="9554665"/>
              <a:ext cx="11095223" cy="543358"/>
            </a:xfrm>
            <a:prstGeom prst="flowChartProcess">
              <a:avLst/>
            </a:prstGeom>
            <a:solidFill>
              <a:schemeClr val="accent1">
                <a:lumMod val="40000"/>
                <a:lumOff val="60000"/>
              </a:schemeClr>
            </a:soli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Georgia" panose="02040502050405020303" pitchFamily="18" charset="0"/>
                  <a:cs typeface="DaunPenh" panose="01010101010101010101" pitchFamily="2" charset="0"/>
                </a:rPr>
                <a:t>Каждое новое движение придаёт импульс развитию</a:t>
              </a:r>
              <a:r>
                <a:rPr lang="ru-RU" sz="2800" b="1" dirty="0" smtClean="0">
                  <a:solidFill>
                    <a:srgbClr val="002060"/>
                  </a:solidFill>
                  <a:latin typeface="Montserrat Extra-Bold" panose="020B0604020202020204" charset="-52"/>
                  <a:cs typeface="DaunPenh" panose="01010101010101010101" pitchFamily="2" charset="0"/>
                </a:rPr>
                <a:t>…</a:t>
              </a:r>
              <a:endParaRPr lang="ru-RU" sz="2800" b="1" dirty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endParaRPr>
            </a:p>
          </p:txBody>
        </p:sp>
        <p:pic>
          <p:nvPicPr>
            <p:cNvPr id="36" name="Picture 2" descr="C:\Users\Лена\Downloads\free-icon-pencil-58437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5658" y="9104007"/>
              <a:ext cx="901315" cy="90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Прямоугольник 37"/>
          <p:cNvSpPr/>
          <p:nvPr/>
        </p:nvSpPr>
        <p:spPr>
          <a:xfrm>
            <a:off x="1426830" y="5373112"/>
            <a:ext cx="163503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Привлекать дополнительные ресурсы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для функционирования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модели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Организовать повышение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квалификации педагогов в области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профориентационной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деятельности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Совершенствовать школьную инфраструктуру, способствующую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профориентационной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деятельности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Представлять модель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опыт 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реализации проекта педагогической, родительской общественности, 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социуму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447800" y="371080"/>
            <a:ext cx="1674201" cy="11304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 flipV="1">
            <a:off x="157253" y="3445"/>
            <a:ext cx="877741" cy="10088339"/>
          </a:xfrm>
          <a:prstGeom prst="rect">
            <a:avLst/>
          </a:prstGeom>
          <a:noFill/>
        </p:spPr>
        <p:txBody>
          <a:bodyPr vert="wordArtVert" wrap="none" rtlCol="0" anchor="ctr" anchorCtr="0">
            <a:spAutoFit/>
          </a:bodyPr>
          <a:lstStyle/>
          <a:p>
            <a:r>
              <a:rPr lang="ru-RU" sz="38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 Extra-Bold" panose="020B0604020202020204" charset="-52"/>
              </a:rPr>
              <a:t>Инновационность</a:t>
            </a:r>
            <a:endParaRPr lang="ru-RU" sz="3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tserrat Extra-Bo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5"/>
          <p:cNvSpPr txBox="1"/>
          <p:nvPr/>
        </p:nvSpPr>
        <p:spPr>
          <a:xfrm>
            <a:off x="1933799" y="8675525"/>
            <a:ext cx="607419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4"/>
              </a:lnSpc>
              <a:spcBef>
                <a:spcPct val="0"/>
              </a:spcBef>
            </a:pPr>
            <a:r>
              <a:rPr lang="en-US" sz="2499" dirty="0">
                <a:solidFill>
                  <a:srgbClr val="FFFFFF"/>
                </a:solidFill>
                <a:latin typeface="Montserrat Extra-Bold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60507" y="8675525"/>
            <a:ext cx="77708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4"/>
              </a:lnSpc>
              <a:spcBef>
                <a:spcPct val="0"/>
              </a:spcBef>
            </a:pPr>
            <a:r>
              <a:rPr lang="en-US" sz="2499" u="none" dirty="0">
                <a:solidFill>
                  <a:srgbClr val="FFFFFF"/>
                </a:solidFill>
                <a:latin typeface="Montserrat Extra-Bold"/>
              </a:rPr>
              <a:t>03</a:t>
            </a: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228600" y="195572"/>
            <a:ext cx="877741" cy="10088339"/>
          </a:xfrm>
          <a:prstGeom prst="rect">
            <a:avLst/>
          </a:prstGeom>
          <a:noFill/>
        </p:spPr>
        <p:txBody>
          <a:bodyPr vert="wordArtVert" wrap="none" rtlCol="0" anchor="ctr" anchorCtr="0">
            <a:spAutoFit/>
          </a:bodyPr>
          <a:lstStyle/>
          <a:p>
            <a:r>
              <a:rPr lang="ru-RU" sz="3800" b="1" dirty="0" err="1" smtClean="0">
                <a:ln w="1270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 Extra-Bold" panose="020B0604020202020204" charset="-52"/>
              </a:rPr>
              <a:t>Инновационность</a:t>
            </a:r>
            <a:endParaRPr lang="ru-RU" sz="3800" b="1" dirty="0">
              <a:ln w="1270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Montserrat Extra-Bold" panose="020B060402020202020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20" y="149635"/>
            <a:ext cx="12417680" cy="9403341"/>
          </a:xfrm>
          <a:prstGeom prst="rect">
            <a:avLst/>
          </a:prstGeom>
        </p:spPr>
      </p:pic>
      <p:pic>
        <p:nvPicPr>
          <p:cNvPr id="1026" name="Picture 2" descr="http://qrcoder.ru/code/?https%3A%2F%2Fdisk.yandex.ru%2Fi%2FKwN3-vdYA8mxWA&amp;4&amp;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886126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32297" y="9681804"/>
            <a:ext cx="437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https://disk.yandex.ru/i/KwN3-vdYA8mxWA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68738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70145" y="2713827"/>
            <a:ext cx="4114825" cy="6534768"/>
            <a:chOff x="0" y="0"/>
            <a:chExt cx="1083740" cy="17210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3740" cy="1721091"/>
            </a:xfrm>
            <a:custGeom>
              <a:avLst/>
              <a:gdLst/>
              <a:ahLst/>
              <a:cxnLst/>
              <a:rect l="l" t="t" r="r" b="b"/>
              <a:pathLst>
                <a:path w="1083740" h="1721091">
                  <a:moveTo>
                    <a:pt x="48918" y="0"/>
                  </a:moveTo>
                  <a:lnTo>
                    <a:pt x="1034822" y="0"/>
                  </a:lnTo>
                  <a:cubicBezTo>
                    <a:pt x="1047796" y="0"/>
                    <a:pt x="1060238" y="5154"/>
                    <a:pt x="1069412" y="14328"/>
                  </a:cubicBezTo>
                  <a:cubicBezTo>
                    <a:pt x="1078586" y="23502"/>
                    <a:pt x="1083740" y="35944"/>
                    <a:pt x="1083740" y="48918"/>
                  </a:cubicBezTo>
                  <a:lnTo>
                    <a:pt x="1083740" y="1672173"/>
                  </a:lnTo>
                  <a:cubicBezTo>
                    <a:pt x="1083740" y="1685147"/>
                    <a:pt x="1078586" y="1697589"/>
                    <a:pt x="1069412" y="1706763"/>
                  </a:cubicBezTo>
                  <a:cubicBezTo>
                    <a:pt x="1060238" y="1715937"/>
                    <a:pt x="1047796" y="1721091"/>
                    <a:pt x="1034822" y="1721091"/>
                  </a:cubicBezTo>
                  <a:lnTo>
                    <a:pt x="48918" y="1721091"/>
                  </a:lnTo>
                  <a:cubicBezTo>
                    <a:pt x="35944" y="1721091"/>
                    <a:pt x="23502" y="1715937"/>
                    <a:pt x="14328" y="1706763"/>
                  </a:cubicBezTo>
                  <a:cubicBezTo>
                    <a:pt x="5154" y="1697589"/>
                    <a:pt x="0" y="1685147"/>
                    <a:pt x="0" y="1672173"/>
                  </a:cubicBezTo>
                  <a:lnTo>
                    <a:pt x="0" y="48918"/>
                  </a:lnTo>
                  <a:cubicBezTo>
                    <a:pt x="0" y="35944"/>
                    <a:pt x="5154" y="23502"/>
                    <a:pt x="14328" y="14328"/>
                  </a:cubicBezTo>
                  <a:cubicBezTo>
                    <a:pt x="23502" y="5154"/>
                    <a:pt x="35944" y="0"/>
                    <a:pt x="48918" y="0"/>
                  </a:cubicBezTo>
                  <a:close/>
                </a:path>
              </a:pathLst>
            </a:custGeom>
            <a:solidFill>
              <a:srgbClr val="C8DCF4">
                <a:alpha val="68627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95173" y="2630918"/>
            <a:ext cx="4114825" cy="2901830"/>
            <a:chOff x="-9464" y="-38100"/>
            <a:chExt cx="1083740" cy="1759191"/>
          </a:xfrm>
        </p:grpSpPr>
        <p:sp>
          <p:nvSpPr>
            <p:cNvPr id="8" name="Freeform 8"/>
            <p:cNvSpPr/>
            <p:nvPr/>
          </p:nvSpPr>
          <p:spPr>
            <a:xfrm>
              <a:off x="-9464" y="0"/>
              <a:ext cx="1083740" cy="1721091"/>
            </a:xfrm>
            <a:custGeom>
              <a:avLst/>
              <a:gdLst/>
              <a:ahLst/>
              <a:cxnLst/>
              <a:rect l="l" t="t" r="r" b="b"/>
              <a:pathLst>
                <a:path w="1083740" h="1721091">
                  <a:moveTo>
                    <a:pt x="48918" y="0"/>
                  </a:moveTo>
                  <a:lnTo>
                    <a:pt x="1034822" y="0"/>
                  </a:lnTo>
                  <a:cubicBezTo>
                    <a:pt x="1047796" y="0"/>
                    <a:pt x="1060238" y="5154"/>
                    <a:pt x="1069412" y="14328"/>
                  </a:cubicBezTo>
                  <a:cubicBezTo>
                    <a:pt x="1078586" y="23502"/>
                    <a:pt x="1083740" y="35944"/>
                    <a:pt x="1083740" y="48918"/>
                  </a:cubicBezTo>
                  <a:lnTo>
                    <a:pt x="1083740" y="1672173"/>
                  </a:lnTo>
                  <a:cubicBezTo>
                    <a:pt x="1083740" y="1685147"/>
                    <a:pt x="1078586" y="1697589"/>
                    <a:pt x="1069412" y="1706763"/>
                  </a:cubicBezTo>
                  <a:cubicBezTo>
                    <a:pt x="1060238" y="1715937"/>
                    <a:pt x="1047796" y="1721091"/>
                    <a:pt x="1034822" y="1721091"/>
                  </a:cubicBezTo>
                  <a:lnTo>
                    <a:pt x="48918" y="1721091"/>
                  </a:lnTo>
                  <a:cubicBezTo>
                    <a:pt x="35944" y="1721091"/>
                    <a:pt x="23502" y="1715937"/>
                    <a:pt x="14328" y="1706763"/>
                  </a:cubicBezTo>
                  <a:cubicBezTo>
                    <a:pt x="5154" y="1697589"/>
                    <a:pt x="0" y="1685147"/>
                    <a:pt x="0" y="1672173"/>
                  </a:cubicBezTo>
                  <a:lnTo>
                    <a:pt x="0" y="48918"/>
                  </a:lnTo>
                  <a:cubicBezTo>
                    <a:pt x="0" y="35944"/>
                    <a:pt x="5154" y="23502"/>
                    <a:pt x="14328" y="14328"/>
                  </a:cubicBezTo>
                  <a:cubicBezTo>
                    <a:pt x="23502" y="5154"/>
                    <a:pt x="35944" y="0"/>
                    <a:pt x="48918" y="0"/>
                  </a:cubicBezTo>
                  <a:close/>
                </a:path>
              </a:pathLst>
            </a:custGeom>
            <a:solidFill>
              <a:srgbClr val="C8DCF4">
                <a:alpha val="68627"/>
              </a:srgbClr>
            </a:solidFill>
            <a:ln>
              <a:noFill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28601" y="2725855"/>
            <a:ext cx="4114825" cy="6534768"/>
            <a:chOff x="0" y="0"/>
            <a:chExt cx="1083740" cy="1721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3740" cy="1721091"/>
            </a:xfrm>
            <a:custGeom>
              <a:avLst/>
              <a:gdLst/>
              <a:ahLst/>
              <a:cxnLst/>
              <a:rect l="l" t="t" r="r" b="b"/>
              <a:pathLst>
                <a:path w="1083740" h="1721091">
                  <a:moveTo>
                    <a:pt x="48918" y="0"/>
                  </a:moveTo>
                  <a:lnTo>
                    <a:pt x="1034822" y="0"/>
                  </a:lnTo>
                  <a:cubicBezTo>
                    <a:pt x="1047796" y="0"/>
                    <a:pt x="1060238" y="5154"/>
                    <a:pt x="1069412" y="14328"/>
                  </a:cubicBezTo>
                  <a:cubicBezTo>
                    <a:pt x="1078586" y="23502"/>
                    <a:pt x="1083740" y="35944"/>
                    <a:pt x="1083740" y="48918"/>
                  </a:cubicBezTo>
                  <a:lnTo>
                    <a:pt x="1083740" y="1672173"/>
                  </a:lnTo>
                  <a:cubicBezTo>
                    <a:pt x="1083740" y="1685147"/>
                    <a:pt x="1078586" y="1697589"/>
                    <a:pt x="1069412" y="1706763"/>
                  </a:cubicBezTo>
                  <a:cubicBezTo>
                    <a:pt x="1060238" y="1715937"/>
                    <a:pt x="1047796" y="1721091"/>
                    <a:pt x="1034822" y="1721091"/>
                  </a:cubicBezTo>
                  <a:lnTo>
                    <a:pt x="48918" y="1721091"/>
                  </a:lnTo>
                  <a:cubicBezTo>
                    <a:pt x="35944" y="1721091"/>
                    <a:pt x="23502" y="1715937"/>
                    <a:pt x="14328" y="1706763"/>
                  </a:cubicBezTo>
                  <a:cubicBezTo>
                    <a:pt x="5154" y="1697589"/>
                    <a:pt x="0" y="1685147"/>
                    <a:pt x="0" y="1672173"/>
                  </a:cubicBezTo>
                  <a:lnTo>
                    <a:pt x="0" y="48918"/>
                  </a:lnTo>
                  <a:cubicBezTo>
                    <a:pt x="0" y="35944"/>
                    <a:pt x="5154" y="23502"/>
                    <a:pt x="14328" y="14328"/>
                  </a:cubicBezTo>
                  <a:cubicBezTo>
                    <a:pt x="23502" y="5154"/>
                    <a:pt x="35944" y="0"/>
                    <a:pt x="48918" y="0"/>
                  </a:cubicBezTo>
                  <a:close/>
                </a:path>
              </a:pathLst>
            </a:custGeom>
            <a:solidFill>
              <a:srgbClr val="C8DCF4">
                <a:alpha val="68627"/>
              </a:srgbClr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21077" y="1485900"/>
            <a:ext cx="2030880" cy="2083890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CF4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0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847749" y="347988"/>
            <a:ext cx="14991742" cy="825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4"/>
              </a:lnSpc>
              <a:spcBef>
                <a:spcPct val="0"/>
              </a:spcBef>
            </a:pPr>
            <a:r>
              <a:rPr lang="ru-RU" sz="5499" b="1" dirty="0" smtClean="0">
                <a:solidFill>
                  <a:schemeClr val="bg1"/>
                </a:solidFill>
                <a:latin typeface="Montserrat Extra-Bold"/>
              </a:rPr>
              <a:t>Инструменты реализации проекта</a:t>
            </a:r>
            <a:endParaRPr lang="en-US" sz="5499" b="1" dirty="0">
              <a:solidFill>
                <a:schemeClr val="bg1"/>
              </a:solidFill>
              <a:latin typeface="Montserrat Extra-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9781" y="3415201"/>
            <a:ext cx="373555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Государственные</a:t>
            </a:r>
            <a:r>
              <a:rPr lang="ru-RU" sz="2600" u="none" dirty="0" smtClean="0">
                <a:solidFill>
                  <a:srgbClr val="FFFFFF"/>
                </a:solidFill>
                <a:latin typeface="Montserrat Classic Bold"/>
              </a:rPr>
              <a:t> </a:t>
            </a:r>
            <a:endParaRPr lang="en-US" sz="2600" u="none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5257800" y="3701415"/>
            <a:ext cx="373555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Организационно-структурные</a:t>
            </a:r>
            <a:endParaRPr lang="en-US" sz="3200" b="1" u="none" dirty="0">
              <a:solidFill>
                <a:schemeClr val="accent6">
                  <a:lumMod val="75000"/>
                </a:schemeClr>
              </a:solidFill>
              <a:latin typeface="Montserrat Classic Bold" panose="020B060402020202020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644590" y="3348593"/>
            <a:ext cx="373555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0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Кадровые</a:t>
            </a:r>
            <a:endParaRPr lang="en-US" sz="3200" b="1" u="none" dirty="0">
              <a:solidFill>
                <a:schemeClr val="accent6">
                  <a:lumMod val="75000"/>
                </a:schemeClr>
              </a:solidFill>
              <a:latin typeface="Montserrat Classic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90954" y="4400228"/>
            <a:ext cx="3957655" cy="524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Федеральная программа «Модернизация школьных систем образования»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Федеральный проект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«Школа </a:t>
            </a:r>
            <a:r>
              <a:rPr lang="ru-RU" sz="2000" b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Минпросвещения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Р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оссии»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Федеральная инновационная площадка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Базовая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школа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НГПУ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Региональная инновационная площадка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lvl="0" indent="0" algn="ctr">
              <a:lnSpc>
                <a:spcPts val="2469"/>
              </a:lnSpc>
            </a:pPr>
            <a:endParaRPr lang="en-US" sz="2000" dirty="0">
              <a:solidFill>
                <a:schemeClr val="bg1"/>
              </a:solidFill>
              <a:latin typeface="Montserrat Classic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170467" y="5289709"/>
            <a:ext cx="382288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Проектный 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офис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Полигон 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высоких технологий – центр дополнительного и инженерного образования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grpSp>
        <p:nvGrpSpPr>
          <p:cNvPr id="44" name="Group 7"/>
          <p:cNvGrpSpPr/>
          <p:nvPr/>
        </p:nvGrpSpPr>
        <p:grpSpPr>
          <a:xfrm>
            <a:off x="13828194" y="1830127"/>
            <a:ext cx="13195024" cy="7414553"/>
            <a:chOff x="-2662433" y="-38100"/>
            <a:chExt cx="3475233" cy="1952804"/>
          </a:xfrm>
        </p:grpSpPr>
        <p:sp>
          <p:nvSpPr>
            <p:cNvPr id="45" name="Freeform 8"/>
            <p:cNvSpPr/>
            <p:nvPr/>
          </p:nvSpPr>
          <p:spPr>
            <a:xfrm>
              <a:off x="-2662433" y="193613"/>
              <a:ext cx="1083740" cy="1721091"/>
            </a:xfrm>
            <a:custGeom>
              <a:avLst/>
              <a:gdLst/>
              <a:ahLst/>
              <a:cxnLst/>
              <a:rect l="l" t="t" r="r" b="b"/>
              <a:pathLst>
                <a:path w="1083740" h="1721091">
                  <a:moveTo>
                    <a:pt x="48918" y="0"/>
                  </a:moveTo>
                  <a:lnTo>
                    <a:pt x="1034822" y="0"/>
                  </a:lnTo>
                  <a:cubicBezTo>
                    <a:pt x="1047796" y="0"/>
                    <a:pt x="1060238" y="5154"/>
                    <a:pt x="1069412" y="14328"/>
                  </a:cubicBezTo>
                  <a:cubicBezTo>
                    <a:pt x="1078586" y="23502"/>
                    <a:pt x="1083740" y="35944"/>
                    <a:pt x="1083740" y="48918"/>
                  </a:cubicBezTo>
                  <a:lnTo>
                    <a:pt x="1083740" y="1672173"/>
                  </a:lnTo>
                  <a:cubicBezTo>
                    <a:pt x="1083740" y="1685147"/>
                    <a:pt x="1078586" y="1697589"/>
                    <a:pt x="1069412" y="1706763"/>
                  </a:cubicBezTo>
                  <a:cubicBezTo>
                    <a:pt x="1060238" y="1715937"/>
                    <a:pt x="1047796" y="1721091"/>
                    <a:pt x="1034822" y="1721091"/>
                  </a:cubicBezTo>
                  <a:lnTo>
                    <a:pt x="48918" y="1721091"/>
                  </a:lnTo>
                  <a:cubicBezTo>
                    <a:pt x="35944" y="1721091"/>
                    <a:pt x="23502" y="1715937"/>
                    <a:pt x="14328" y="1706763"/>
                  </a:cubicBezTo>
                  <a:cubicBezTo>
                    <a:pt x="5154" y="1697589"/>
                    <a:pt x="0" y="1685147"/>
                    <a:pt x="0" y="1672173"/>
                  </a:cubicBezTo>
                  <a:lnTo>
                    <a:pt x="0" y="48918"/>
                  </a:lnTo>
                  <a:cubicBezTo>
                    <a:pt x="0" y="35944"/>
                    <a:pt x="5154" y="23502"/>
                    <a:pt x="14328" y="14328"/>
                  </a:cubicBezTo>
                  <a:cubicBezTo>
                    <a:pt x="23502" y="5154"/>
                    <a:pt x="35944" y="0"/>
                    <a:pt x="48918" y="0"/>
                  </a:cubicBezTo>
                  <a:close/>
                </a:path>
              </a:pathLst>
            </a:custGeom>
            <a:solidFill>
              <a:srgbClr val="C8DCF4">
                <a:alpha val="68627"/>
              </a:srgbClr>
            </a:solidFill>
            <a:ln>
              <a:noFill/>
            </a:ln>
          </p:spPr>
        </p:sp>
        <p:sp>
          <p:nvSpPr>
            <p:cNvPr id="46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sp>
        <p:nvSpPr>
          <p:cNvPr id="43" name="TextBox 34"/>
          <p:cNvSpPr txBox="1"/>
          <p:nvPr/>
        </p:nvSpPr>
        <p:spPr>
          <a:xfrm>
            <a:off x="13934940" y="4473469"/>
            <a:ext cx="39713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Современное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учебное оборудование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Кабинет клуба «Большая перемена»</a:t>
            </a:r>
            <a:endParaRPr lang="ru-RU" sz="22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Центр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детских инициатив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Спортивно-оздоровительный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комплекс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Центр «Технологии первых»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Школьный информационно-библиотечный центр</a:t>
            </a:r>
            <a:endParaRPr lang="ru-RU" sz="2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7" name="TextBox 33"/>
          <p:cNvSpPr txBox="1"/>
          <p:nvPr/>
        </p:nvSpPr>
        <p:spPr>
          <a:xfrm>
            <a:off x="9740717" y="4378532"/>
            <a:ext cx="382288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Проектные группы 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Наставничество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7162" y="2169204"/>
            <a:ext cx="1381729" cy="818113"/>
          </a:xfrm>
          <a:prstGeom prst="rect">
            <a:avLst/>
          </a:prstGeom>
        </p:spPr>
      </p:pic>
      <p:grpSp>
        <p:nvGrpSpPr>
          <p:cNvPr id="49" name="Group 7"/>
          <p:cNvGrpSpPr/>
          <p:nvPr/>
        </p:nvGrpSpPr>
        <p:grpSpPr>
          <a:xfrm>
            <a:off x="9285293" y="6187576"/>
            <a:ext cx="4278308" cy="2988792"/>
            <a:chOff x="-9464" y="-38100"/>
            <a:chExt cx="1083740" cy="1759191"/>
          </a:xfrm>
        </p:grpSpPr>
        <p:sp>
          <p:nvSpPr>
            <p:cNvPr id="50" name="Freeform 8"/>
            <p:cNvSpPr/>
            <p:nvPr/>
          </p:nvSpPr>
          <p:spPr>
            <a:xfrm>
              <a:off x="-9464" y="0"/>
              <a:ext cx="1083740" cy="1721091"/>
            </a:xfrm>
            <a:custGeom>
              <a:avLst/>
              <a:gdLst/>
              <a:ahLst/>
              <a:cxnLst/>
              <a:rect l="l" t="t" r="r" b="b"/>
              <a:pathLst>
                <a:path w="1083740" h="1721091">
                  <a:moveTo>
                    <a:pt x="48918" y="0"/>
                  </a:moveTo>
                  <a:lnTo>
                    <a:pt x="1034822" y="0"/>
                  </a:lnTo>
                  <a:cubicBezTo>
                    <a:pt x="1047796" y="0"/>
                    <a:pt x="1060238" y="5154"/>
                    <a:pt x="1069412" y="14328"/>
                  </a:cubicBezTo>
                  <a:cubicBezTo>
                    <a:pt x="1078586" y="23502"/>
                    <a:pt x="1083740" y="35944"/>
                    <a:pt x="1083740" y="48918"/>
                  </a:cubicBezTo>
                  <a:lnTo>
                    <a:pt x="1083740" y="1672173"/>
                  </a:lnTo>
                  <a:cubicBezTo>
                    <a:pt x="1083740" y="1685147"/>
                    <a:pt x="1078586" y="1697589"/>
                    <a:pt x="1069412" y="1706763"/>
                  </a:cubicBezTo>
                  <a:cubicBezTo>
                    <a:pt x="1060238" y="1715937"/>
                    <a:pt x="1047796" y="1721091"/>
                    <a:pt x="1034822" y="1721091"/>
                  </a:cubicBezTo>
                  <a:lnTo>
                    <a:pt x="48918" y="1721091"/>
                  </a:lnTo>
                  <a:cubicBezTo>
                    <a:pt x="35944" y="1721091"/>
                    <a:pt x="23502" y="1715937"/>
                    <a:pt x="14328" y="1706763"/>
                  </a:cubicBezTo>
                  <a:cubicBezTo>
                    <a:pt x="5154" y="1697589"/>
                    <a:pt x="0" y="1685147"/>
                    <a:pt x="0" y="1672173"/>
                  </a:cubicBezTo>
                  <a:lnTo>
                    <a:pt x="0" y="48918"/>
                  </a:lnTo>
                  <a:cubicBezTo>
                    <a:pt x="0" y="35944"/>
                    <a:pt x="5154" y="23502"/>
                    <a:pt x="14328" y="14328"/>
                  </a:cubicBezTo>
                  <a:cubicBezTo>
                    <a:pt x="23502" y="5154"/>
                    <a:pt x="35944" y="0"/>
                    <a:pt x="48918" y="0"/>
                  </a:cubicBezTo>
                  <a:close/>
                </a:path>
              </a:pathLst>
            </a:custGeom>
            <a:solidFill>
              <a:srgbClr val="C8DCF4">
                <a:alpha val="68627"/>
              </a:srgbClr>
            </a:solidFill>
            <a:ln>
              <a:noFill/>
            </a:ln>
          </p:spPr>
        </p:sp>
        <p:sp>
          <p:nvSpPr>
            <p:cNvPr id="51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sp>
        <p:nvSpPr>
          <p:cNvPr id="55" name="TextBox 33"/>
          <p:cNvSpPr txBox="1"/>
          <p:nvPr/>
        </p:nvSpPr>
        <p:spPr>
          <a:xfrm>
            <a:off x="9657356" y="7078898"/>
            <a:ext cx="3822883" cy="2062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Благотворительный 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фонд «Детство»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Приносящая доход деятельность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</a:rPr>
              <a:t>Привлечённые средства</a:t>
            </a:r>
          </a:p>
        </p:txBody>
      </p:sp>
      <p:sp>
        <p:nvSpPr>
          <p:cNvPr id="56" name="TextBox 31"/>
          <p:cNvSpPr txBox="1"/>
          <p:nvPr/>
        </p:nvSpPr>
        <p:spPr>
          <a:xfrm>
            <a:off x="9532659" y="6236790"/>
            <a:ext cx="3735551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00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Финансовые</a:t>
            </a:r>
            <a:endParaRPr lang="en-US" sz="3200" b="1" u="none" dirty="0">
              <a:solidFill>
                <a:schemeClr val="accent6">
                  <a:lumMod val="75000"/>
                </a:schemeClr>
              </a:solidFill>
              <a:latin typeface="Montserrat Classic Bold"/>
            </a:endParaRPr>
          </a:p>
        </p:txBody>
      </p:sp>
      <p:grpSp>
        <p:nvGrpSpPr>
          <p:cNvPr id="38" name="Group 24"/>
          <p:cNvGrpSpPr/>
          <p:nvPr/>
        </p:nvGrpSpPr>
        <p:grpSpPr>
          <a:xfrm>
            <a:off x="14961720" y="1409700"/>
            <a:ext cx="2030880" cy="2083890"/>
            <a:chOff x="0" y="0"/>
            <a:chExt cx="812800" cy="812800"/>
          </a:xfrm>
        </p:grpSpPr>
        <p:sp>
          <p:nvSpPr>
            <p:cNvPr id="40" name="Freeform 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8DCF4"/>
            </a:solidFill>
          </p:spPr>
        </p:sp>
        <p:sp>
          <p:nvSpPr>
            <p:cNvPr id="41" name="TextBox 2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0"/>
                </a:lnSpc>
              </a:pPr>
              <a:endParaRPr/>
            </a:p>
          </p:txBody>
        </p:sp>
      </p:grpSp>
      <p:pic>
        <p:nvPicPr>
          <p:cNvPr id="57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5316200" y="2053146"/>
            <a:ext cx="1315467" cy="796456"/>
          </a:xfrm>
          <a:prstGeom prst="rect">
            <a:avLst/>
          </a:prstGeom>
        </p:spPr>
      </p:pic>
      <p:sp>
        <p:nvSpPr>
          <p:cNvPr id="42" name="TextBox 31"/>
          <p:cNvSpPr txBox="1"/>
          <p:nvPr/>
        </p:nvSpPr>
        <p:spPr>
          <a:xfrm>
            <a:off x="14178439" y="3499305"/>
            <a:ext cx="3735551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Материально-технические</a:t>
            </a:r>
            <a:endParaRPr lang="en-US" sz="3200" b="1" u="none" dirty="0">
              <a:solidFill>
                <a:schemeClr val="accent6">
                  <a:lumMod val="75000"/>
                </a:schemeClr>
              </a:solidFill>
              <a:latin typeface="Montserrat Classic Bold"/>
            </a:endParaRPr>
          </a:p>
        </p:txBody>
      </p:sp>
      <p:sp>
        <p:nvSpPr>
          <p:cNvPr id="60" name="Freeform 20"/>
          <p:cNvSpPr/>
          <p:nvPr/>
        </p:nvSpPr>
        <p:spPr>
          <a:xfrm>
            <a:off x="6003727" y="1424291"/>
            <a:ext cx="2262049" cy="2081865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C8DCF4"/>
          </a:solidFill>
        </p:spPr>
      </p:sp>
      <p:sp>
        <p:nvSpPr>
          <p:cNvPr id="62" name="Freeform 20"/>
          <p:cNvSpPr/>
          <p:nvPr/>
        </p:nvSpPr>
        <p:spPr>
          <a:xfrm>
            <a:off x="1471751" y="1564125"/>
            <a:ext cx="2262049" cy="2081865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C8DCF4"/>
          </a:solidFill>
        </p:spPr>
      </p:sp>
      <p:grpSp>
        <p:nvGrpSpPr>
          <p:cNvPr id="18" name="Group 18"/>
          <p:cNvGrpSpPr/>
          <p:nvPr/>
        </p:nvGrpSpPr>
        <p:grpSpPr>
          <a:xfrm>
            <a:off x="2013624" y="1968471"/>
            <a:ext cx="7256973" cy="8028139"/>
            <a:chOff x="-9412913" y="-12138556"/>
            <a:chExt cx="13141950" cy="15867593"/>
          </a:xfrm>
        </p:grpSpPr>
        <p:sp>
          <p:nvSpPr>
            <p:cNvPr id="21" name="TextBox 21"/>
            <p:cNvSpPr txBox="1"/>
            <p:nvPr/>
          </p:nvSpPr>
          <p:spPr>
            <a:xfrm>
              <a:off x="385763" y="289321"/>
              <a:ext cx="3343274" cy="3439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0"/>
                </a:lnSpc>
              </a:pPr>
              <a:endParaRPr/>
            </a:p>
          </p:txBody>
        </p: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9"/>
                </a:ext>
              </a:extLst>
            </a:blip>
            <a:srcRect/>
            <a:stretch>
              <a:fillRect/>
            </a:stretch>
          </p:blipFill>
          <p:spPr>
            <a:xfrm>
              <a:off x="-9412913" y="-12138556"/>
              <a:ext cx="1956821" cy="2474141"/>
            </a:xfrm>
            <a:prstGeom prst="rect">
              <a:avLst/>
            </a:prstGeom>
          </p:spPr>
        </p:pic>
      </p:grpSp>
      <p:pic>
        <p:nvPicPr>
          <p:cNvPr id="59" name="Picture 5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 b="1282"/>
          <a:stretch>
            <a:fillRect/>
          </a:stretch>
        </p:blipFill>
        <p:spPr>
          <a:xfrm>
            <a:off x="6539899" y="2123043"/>
            <a:ext cx="1316586" cy="796456"/>
          </a:xfrm>
          <a:prstGeom prst="rect">
            <a:avLst/>
          </a:prstGeom>
        </p:spPr>
      </p:pic>
      <p:sp>
        <p:nvSpPr>
          <p:cNvPr id="54" name="TextBox 26"/>
          <p:cNvSpPr txBox="1"/>
          <p:nvPr/>
        </p:nvSpPr>
        <p:spPr>
          <a:xfrm>
            <a:off x="10665191" y="5609940"/>
            <a:ext cx="1650090" cy="174200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470"/>
              </a:lnSpc>
            </a:pPr>
            <a:endParaRPr/>
          </a:p>
        </p:txBody>
      </p:sp>
      <p:sp>
        <p:nvSpPr>
          <p:cNvPr id="52" name="TextBox 51"/>
          <p:cNvSpPr txBox="1"/>
          <p:nvPr/>
        </p:nvSpPr>
        <p:spPr>
          <a:xfrm rot="10800000" flipV="1">
            <a:off x="4667979" y="9478950"/>
            <a:ext cx="9953222" cy="769441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Э  Ф  </a:t>
            </a:r>
            <a:r>
              <a:rPr lang="ru-RU" sz="4400" b="1" dirty="0" err="1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Ф</a:t>
            </a:r>
            <a:r>
              <a:rPr lang="ru-RU" sz="4400" b="1" dirty="0" smtClean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  Е  К  Т  И  В  Н  О  С  Т  Ь</a:t>
            </a:r>
            <a:endParaRPr lang="ru-RU" sz="44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495323" flipV="1">
            <a:off x="3347105" y="5498730"/>
            <a:ext cx="395590" cy="406862"/>
          </a:xfrm>
          <a:prstGeom prst="line">
            <a:avLst/>
          </a:prstGeom>
          <a:ln w="57150" cap="rnd">
            <a:solidFill>
              <a:srgbClr val="51749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8710646">
            <a:off x="6821400" y="5289357"/>
            <a:ext cx="476461" cy="741382"/>
          </a:xfrm>
          <a:prstGeom prst="line">
            <a:avLst/>
          </a:prstGeom>
          <a:ln w="57150" cap="rnd">
            <a:solidFill>
              <a:srgbClr val="51749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8806127">
            <a:off x="14384953" y="5412657"/>
            <a:ext cx="309056" cy="539673"/>
          </a:xfrm>
          <a:prstGeom prst="line">
            <a:avLst/>
          </a:prstGeom>
          <a:ln w="57150" cap="rnd">
            <a:solidFill>
              <a:srgbClr val="51749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-9402687" flipV="1">
            <a:off x="10623330" y="5465494"/>
            <a:ext cx="585055" cy="546449"/>
          </a:xfrm>
          <a:prstGeom prst="line">
            <a:avLst/>
          </a:prstGeom>
          <a:ln w="57150" cap="rnd">
            <a:solidFill>
              <a:srgbClr val="51749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-152400" y="7277100"/>
            <a:ext cx="3735551" cy="1090333"/>
            <a:chOff x="0" y="168624"/>
            <a:chExt cx="4980734" cy="1453777"/>
          </a:xfrm>
        </p:grpSpPr>
        <p:sp>
          <p:nvSpPr>
            <p:cNvPr id="8" name="TextBox 8"/>
            <p:cNvSpPr txBox="1"/>
            <p:nvPr/>
          </p:nvSpPr>
          <p:spPr>
            <a:xfrm>
              <a:off x="0" y="168624"/>
              <a:ext cx="4980734" cy="931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500"/>
                </a:lnSpc>
                <a:spcBef>
                  <a:spcPct val="0"/>
                </a:spcBef>
              </a:pP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Билет в будущее</a:t>
              </a:r>
              <a:endParaRPr lang="en-US" sz="2600" b="1" u="none" dirty="0">
                <a:solidFill>
                  <a:srgbClr val="002060"/>
                </a:solidFill>
                <a:latin typeface="Montserrat Classic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02332" y="1194933"/>
              <a:ext cx="417607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ru-RU" sz="2400" u="none" dirty="0" smtClean="0">
                  <a:solidFill>
                    <a:srgbClr val="214B7D"/>
                  </a:solidFill>
                  <a:latin typeface="Montserrat Classic"/>
                </a:rPr>
                <a:t>учащиеся 6-11 классов</a:t>
              </a:r>
              <a:endParaRPr lang="en-US" sz="24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94849" y="2095500"/>
            <a:ext cx="3735551" cy="1487058"/>
            <a:chOff x="-17616" y="-769978"/>
            <a:chExt cx="4980734" cy="1982744"/>
          </a:xfrm>
        </p:grpSpPr>
        <p:sp>
          <p:nvSpPr>
            <p:cNvPr id="11" name="TextBox 11"/>
            <p:cNvSpPr txBox="1"/>
            <p:nvPr/>
          </p:nvSpPr>
          <p:spPr>
            <a:xfrm>
              <a:off x="-17616" y="-769978"/>
              <a:ext cx="4980734" cy="160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ru-RU" sz="2600" b="1" dirty="0" smtClean="0">
                  <a:solidFill>
                    <a:srgbClr val="002060"/>
                  </a:solidFill>
                  <a:latin typeface="Montserrat Classic Bold"/>
                </a:rPr>
                <a:t>Профильная </a:t>
              </a:r>
              <a:r>
                <a:rPr lang="ru-RU" sz="2600" b="1" dirty="0" err="1" smtClean="0">
                  <a:solidFill>
                    <a:srgbClr val="002060"/>
                  </a:solidFill>
                  <a:latin typeface="Montserrat Classic Bold"/>
                </a:rPr>
                <a:t>профориентационная</a:t>
              </a:r>
              <a:r>
                <a:rPr lang="ru-RU" sz="2600" b="1" dirty="0" smtClean="0">
                  <a:solidFill>
                    <a:srgbClr val="002060"/>
                  </a:solidFill>
                  <a:latin typeface="Montserrat Classic Bold"/>
                </a:rPr>
                <a:t> смена</a:t>
              </a: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 </a:t>
              </a:r>
              <a:endParaRPr lang="en-US" sz="2600" b="1" u="none" dirty="0">
                <a:solidFill>
                  <a:srgbClr val="002060"/>
                </a:solidFill>
                <a:latin typeface="Montserrat Classic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02332" y="785298"/>
              <a:ext cx="417607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ru-RU" sz="2400" dirty="0" smtClean="0">
                  <a:solidFill>
                    <a:srgbClr val="214B7D"/>
                  </a:solidFill>
                  <a:latin typeface="Montserrat Classic"/>
                </a:rPr>
                <a:t>учащиеся 7-9  классов</a:t>
              </a:r>
              <a:endParaRPr lang="en-US" sz="24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552449" y="7424970"/>
            <a:ext cx="3735551" cy="1299930"/>
            <a:chOff x="0" y="-323851"/>
            <a:chExt cx="4980734" cy="1733239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23851"/>
              <a:ext cx="4980734" cy="1066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Фестиваль открытых уроков и занятий</a:t>
              </a:r>
              <a:endParaRPr lang="en-US" sz="2600" b="1" u="none" dirty="0">
                <a:solidFill>
                  <a:srgbClr val="002060"/>
                </a:solidFill>
                <a:latin typeface="Montserrat Classic Bold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25891" y="981920"/>
              <a:ext cx="417607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ru-RU" sz="2400" u="none" dirty="0" smtClean="0">
                  <a:solidFill>
                    <a:srgbClr val="214B7D"/>
                  </a:solidFill>
                  <a:latin typeface="Montserrat Classic"/>
                </a:rPr>
                <a:t>15 мероприятий</a:t>
              </a:r>
              <a:endParaRPr lang="en-US" sz="24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352800" y="2171700"/>
            <a:ext cx="3735551" cy="1169477"/>
            <a:chOff x="44548" y="80930"/>
            <a:chExt cx="4980734" cy="1559302"/>
          </a:xfrm>
        </p:grpSpPr>
        <p:sp>
          <p:nvSpPr>
            <p:cNvPr id="17" name="TextBox 17"/>
            <p:cNvSpPr txBox="1"/>
            <p:nvPr/>
          </p:nvSpPr>
          <p:spPr>
            <a:xfrm>
              <a:off x="44548" y="80930"/>
              <a:ext cx="4980734" cy="533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Карта-навигатор</a:t>
              </a:r>
              <a:endParaRPr lang="en-US" sz="2600" b="1" u="none" dirty="0">
                <a:solidFill>
                  <a:srgbClr val="002060"/>
                </a:solidFill>
                <a:latin typeface="Montserrat Classic Bold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02332" y="785298"/>
              <a:ext cx="4176071" cy="854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ru-RU" sz="2400" dirty="0" smtClean="0">
                  <a:solidFill>
                    <a:srgbClr val="214B7D"/>
                  </a:solidFill>
                  <a:latin typeface="Montserrat Classic"/>
                </a:rPr>
                <a:t>для педагогов, учащихся, родителей</a:t>
              </a:r>
              <a:endParaRPr lang="en-US" sz="24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010400" y="7581900"/>
            <a:ext cx="3735551" cy="1561712"/>
            <a:chOff x="-4602382" y="4817577"/>
            <a:chExt cx="4980734" cy="2082282"/>
          </a:xfrm>
        </p:grpSpPr>
        <p:sp>
          <p:nvSpPr>
            <p:cNvPr id="20" name="TextBox 20"/>
            <p:cNvSpPr txBox="1"/>
            <p:nvPr/>
          </p:nvSpPr>
          <p:spPr>
            <a:xfrm>
              <a:off x="-4602382" y="4817577"/>
              <a:ext cx="4980734" cy="160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spcBef>
                  <a:spcPct val="0"/>
                </a:spcBef>
              </a:pP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Карта </a:t>
              </a:r>
              <a:r>
                <a:rPr lang="ru-RU" sz="2600" b="1" u="none" dirty="0" err="1" smtClean="0">
                  <a:solidFill>
                    <a:srgbClr val="002060"/>
                  </a:solidFill>
                  <a:latin typeface="Montserrat Classic Bold"/>
                </a:rPr>
                <a:t>профориентационной</a:t>
              </a:r>
              <a:r>
                <a:rPr lang="ru-RU" sz="2600" b="1" u="none" dirty="0" smtClean="0">
                  <a:solidFill>
                    <a:srgbClr val="002060"/>
                  </a:solidFill>
                  <a:latin typeface="Montserrat Classic Bold"/>
                </a:rPr>
                <a:t> деятельности учителя</a:t>
              </a:r>
              <a:endParaRPr lang="en-US" sz="2600" b="1" u="none" dirty="0">
                <a:solidFill>
                  <a:srgbClr val="002060"/>
                </a:solidFill>
                <a:latin typeface="Montserrat Classic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4179898" y="6472391"/>
              <a:ext cx="4176071" cy="42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70"/>
                </a:lnSpc>
                <a:spcBef>
                  <a:spcPct val="0"/>
                </a:spcBef>
              </a:pPr>
              <a:r>
                <a:rPr lang="ru-RU" sz="2400" u="none" dirty="0" smtClean="0">
                  <a:solidFill>
                    <a:srgbClr val="214B7D"/>
                  </a:solidFill>
                  <a:latin typeface="Montserrat Classic"/>
                </a:rPr>
                <a:t>53 учителя</a:t>
              </a:r>
              <a:endParaRPr lang="en-US" sz="24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2400" y="4305300"/>
            <a:ext cx="3132053" cy="3132053"/>
            <a:chOff x="0" y="0"/>
            <a:chExt cx="4176071" cy="4176071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76071" cy="4176071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914400" y="1713627"/>
              <a:ext cx="2355496" cy="6992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4"/>
                </a:lnSpc>
                <a:spcBef>
                  <a:spcPct val="0"/>
                </a:spcBef>
              </a:pPr>
              <a:r>
                <a:rPr lang="ru-RU" sz="3499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98,98%</a:t>
              </a:r>
              <a:endParaRPr lang="en-US" sz="3499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91400" y="4305300"/>
            <a:ext cx="3132053" cy="3132053"/>
            <a:chOff x="0" y="304800"/>
            <a:chExt cx="4176071" cy="4176071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304800"/>
              <a:ext cx="4176071" cy="4176071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1395768" y="1679983"/>
              <a:ext cx="1375569" cy="7251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4"/>
                </a:lnSpc>
                <a:spcBef>
                  <a:spcPct val="0"/>
                </a:spcBef>
              </a:pPr>
              <a:endParaRPr lang="en-US" sz="3499" u="none" dirty="0">
                <a:solidFill>
                  <a:srgbClr val="FFFFFF"/>
                </a:solidFill>
                <a:latin typeface="Montserrat Extra-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51147" y="4152900"/>
            <a:ext cx="3132053" cy="3132053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649747" y="3459247"/>
            <a:ext cx="3132053" cy="3132053"/>
            <a:chOff x="0" y="0"/>
            <a:chExt cx="4176071" cy="4176071"/>
          </a:xfrm>
        </p:grpSpPr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76071" cy="4176071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1026471" y="1506245"/>
              <a:ext cx="2032000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4"/>
                </a:lnSpc>
                <a:spcBef>
                  <a:spcPct val="0"/>
                </a:spcBef>
              </a:pPr>
              <a:r>
                <a:rPr lang="ru-RU" sz="3499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2023 </a:t>
              </a:r>
              <a:r>
                <a:rPr lang="ru-RU" sz="3499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год</a:t>
              </a:r>
              <a:endParaRPr lang="en-US" sz="3499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209975" y="3619500"/>
            <a:ext cx="3089505" cy="3132053"/>
            <a:chOff x="0" y="0"/>
            <a:chExt cx="4176071" cy="4176071"/>
          </a:xfrm>
        </p:grpSpPr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176071" cy="4176071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812403" y="1711207"/>
              <a:ext cx="2630935" cy="7352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304"/>
                </a:lnSpc>
                <a:spcBef>
                  <a:spcPct val="0"/>
                </a:spcBef>
              </a:pPr>
              <a:r>
                <a:rPr lang="ru-RU" sz="32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ежегодно</a:t>
              </a:r>
              <a:endParaRPr lang="en-US" sz="32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8153400" y="5524500"/>
            <a:ext cx="1680773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304"/>
              </a:lnSpc>
              <a:spcBef>
                <a:spcPct val="0"/>
              </a:spcBef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Montserrat Extra-Bold"/>
              </a:rPr>
              <a:t>100%</a:t>
            </a:r>
            <a:r>
              <a:rPr lang="ru-RU" sz="3600" dirty="0" smtClean="0">
                <a:solidFill>
                  <a:srgbClr val="FFFFFF"/>
                </a:solidFill>
                <a:latin typeface="Montserrat Extra-Bold"/>
              </a:rPr>
              <a:t> </a:t>
            </a:r>
            <a:endParaRPr lang="en-US" sz="3600" dirty="0">
              <a:solidFill>
                <a:srgbClr val="FFFFFF"/>
              </a:solidFill>
              <a:latin typeface="Montserrat Extra-Bold"/>
            </a:endParaRPr>
          </a:p>
        </p:txBody>
      </p:sp>
      <p:pic>
        <p:nvPicPr>
          <p:cNvPr id="52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15378129" y="-190500"/>
            <a:ext cx="2780956" cy="3374947"/>
          </a:xfrm>
          <a:prstGeom prst="rect">
            <a:avLst/>
          </a:prstGeom>
        </p:spPr>
      </p:pic>
      <p:sp>
        <p:nvSpPr>
          <p:cNvPr id="61" name="TextBox 8"/>
          <p:cNvSpPr txBox="1"/>
          <p:nvPr/>
        </p:nvSpPr>
        <p:spPr>
          <a:xfrm>
            <a:off x="1065049" y="266700"/>
            <a:ext cx="373555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Montserrat Classic Bold"/>
              </a:rPr>
              <a:t>План </a:t>
            </a:r>
            <a:r>
              <a:rPr lang="ru-RU" sz="2400" b="1" dirty="0" err="1" smtClean="0">
                <a:solidFill>
                  <a:srgbClr val="002060"/>
                </a:solidFill>
                <a:latin typeface="Montserrat Classic Bold"/>
              </a:rPr>
              <a:t>профориентационной</a:t>
            </a:r>
            <a:r>
              <a:rPr lang="ru-RU" sz="2400" b="1" dirty="0" smtClean="0">
                <a:solidFill>
                  <a:srgbClr val="002060"/>
                </a:solidFill>
                <a:latin typeface="Montserrat Classic Bold"/>
              </a:rPr>
              <a:t> работы</a:t>
            </a:r>
            <a:endParaRPr lang="en-US" sz="2400" b="1" u="none" dirty="0">
              <a:solidFill>
                <a:srgbClr val="002060"/>
              </a:solidFill>
              <a:latin typeface="Montserrat Classic Bold"/>
            </a:endParaRPr>
          </a:p>
        </p:txBody>
      </p:sp>
      <p:sp>
        <p:nvSpPr>
          <p:cNvPr id="63" name="TextBox 9"/>
          <p:cNvSpPr txBox="1"/>
          <p:nvPr/>
        </p:nvSpPr>
        <p:spPr>
          <a:xfrm>
            <a:off x="-42168" y="1208289"/>
            <a:ext cx="3132054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0"/>
              </a:lnSpc>
              <a:spcBef>
                <a:spcPct val="0"/>
              </a:spcBef>
            </a:pPr>
            <a:endParaRPr lang="en-US" sz="1900" u="none" dirty="0">
              <a:solidFill>
                <a:srgbClr val="214B7D"/>
              </a:solidFill>
              <a:latin typeface="Montserrat Classic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5933654" y="266700"/>
            <a:ext cx="511249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Montserrat Classic Bold"/>
              </a:rPr>
              <a:t>Рабочая программа воспитания</a:t>
            </a:r>
          </a:p>
          <a:p>
            <a:pPr marL="0" lvl="1" indent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Montserrat Classic Bold"/>
              </a:rPr>
              <a:t> «Галактика 14»</a:t>
            </a:r>
          </a:p>
          <a:p>
            <a:pPr marL="0" lvl="1" indent="0" algn="ctr">
              <a:spcBef>
                <a:spcPct val="0"/>
              </a:spcBef>
            </a:pPr>
            <a:r>
              <a:rPr lang="ru-RU" sz="2400" b="1" u="none" dirty="0" smtClean="0">
                <a:solidFill>
                  <a:srgbClr val="002060"/>
                </a:solidFill>
                <a:latin typeface="Montserrat Classic Bold"/>
              </a:rPr>
              <a:t>модуль «Профориентация»</a:t>
            </a:r>
            <a:endParaRPr lang="en-US" sz="2400" b="1" u="none" dirty="0">
              <a:solidFill>
                <a:srgbClr val="002060"/>
              </a:solidFill>
              <a:latin typeface="Montserrat Classic Bold"/>
            </a:endParaRPr>
          </a:p>
        </p:txBody>
      </p:sp>
      <p:sp>
        <p:nvSpPr>
          <p:cNvPr id="66" name="TextBox 8"/>
          <p:cNvSpPr txBox="1"/>
          <p:nvPr/>
        </p:nvSpPr>
        <p:spPr>
          <a:xfrm>
            <a:off x="12039600" y="266700"/>
            <a:ext cx="373555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002060"/>
                </a:solidFill>
                <a:latin typeface="Montserrat Classic Bold"/>
              </a:rPr>
              <a:t>Система семинаров и практикумов для педагогов</a:t>
            </a:r>
            <a:endParaRPr lang="en-US" sz="2400" b="1" u="none" dirty="0">
              <a:solidFill>
                <a:srgbClr val="002060"/>
              </a:solidFill>
              <a:latin typeface="Montserrat Classic Bold"/>
            </a:endParaRPr>
          </a:p>
        </p:txBody>
      </p:sp>
      <p:sp>
        <p:nvSpPr>
          <p:cNvPr id="69" name="TextBox 10"/>
          <p:cNvSpPr txBox="1"/>
          <p:nvPr/>
        </p:nvSpPr>
        <p:spPr>
          <a:xfrm>
            <a:off x="5169900" y="266700"/>
            <a:ext cx="870214" cy="94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74"/>
              </a:lnSpc>
              <a:spcBef>
                <a:spcPct val="0"/>
              </a:spcBef>
            </a:pPr>
            <a:r>
              <a:rPr lang="en-US" sz="4400" b="1" u="none" dirty="0" smtClean="0">
                <a:solidFill>
                  <a:schemeClr val="accent6">
                    <a:lumMod val="75000"/>
                  </a:schemeClr>
                </a:solidFill>
                <a:latin typeface="Montserrat Extra-Bold"/>
              </a:rPr>
              <a:t>2</a:t>
            </a:r>
            <a:endParaRPr lang="en-US" sz="4400" b="1" u="none" dirty="0">
              <a:solidFill>
                <a:schemeClr val="accent6">
                  <a:lumMod val="75000"/>
                </a:schemeClr>
              </a:solidFill>
              <a:latin typeface="Montserrat Extra-Bold"/>
            </a:endParaRPr>
          </a:p>
        </p:txBody>
      </p:sp>
      <p:sp>
        <p:nvSpPr>
          <p:cNvPr id="70" name="TextBox 10"/>
          <p:cNvSpPr txBox="1"/>
          <p:nvPr/>
        </p:nvSpPr>
        <p:spPr>
          <a:xfrm>
            <a:off x="11358766" y="190500"/>
            <a:ext cx="870214" cy="94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74"/>
              </a:lnSpc>
              <a:spcBef>
                <a:spcPct val="0"/>
              </a:spcBef>
            </a:pPr>
            <a:r>
              <a:rPr lang="ru-RU" sz="4400" b="1" u="none" dirty="0" smtClean="0">
                <a:solidFill>
                  <a:schemeClr val="accent6">
                    <a:lumMod val="75000"/>
                  </a:schemeClr>
                </a:solidFill>
                <a:latin typeface="Montserrat Extra-Bold"/>
              </a:rPr>
              <a:t>3</a:t>
            </a:r>
            <a:endParaRPr lang="en-US" sz="4400" b="1" u="none" dirty="0">
              <a:solidFill>
                <a:schemeClr val="accent6">
                  <a:lumMod val="75000"/>
                </a:schemeClr>
              </a:solidFill>
              <a:latin typeface="Montserrat Extra-Bold"/>
            </a:endParaRPr>
          </a:p>
        </p:txBody>
      </p:sp>
      <p:sp>
        <p:nvSpPr>
          <p:cNvPr id="71" name="TextBox 10"/>
          <p:cNvSpPr txBox="1"/>
          <p:nvPr/>
        </p:nvSpPr>
        <p:spPr>
          <a:xfrm>
            <a:off x="260642" y="239723"/>
            <a:ext cx="870214" cy="947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374"/>
              </a:lnSpc>
              <a:spcBef>
                <a:spcPct val="0"/>
              </a:spcBef>
            </a:pPr>
            <a:r>
              <a:rPr lang="ru-RU" sz="4400" b="1" u="none" dirty="0" smtClean="0">
                <a:solidFill>
                  <a:schemeClr val="accent6">
                    <a:lumMod val="75000"/>
                  </a:schemeClr>
                </a:solidFill>
                <a:latin typeface="Montserrat Extra-Bold"/>
              </a:rPr>
              <a:t>1</a:t>
            </a:r>
            <a:endParaRPr lang="en-US" sz="4400" b="1" u="none" dirty="0">
              <a:solidFill>
                <a:schemeClr val="accent6">
                  <a:lumMod val="75000"/>
                </a:schemeClr>
              </a:solidFill>
              <a:latin typeface="Montserrat Extra-Bold"/>
            </a:endParaRPr>
          </a:p>
        </p:txBody>
      </p:sp>
      <p:sp>
        <p:nvSpPr>
          <p:cNvPr id="56" name="TextBox 41"/>
          <p:cNvSpPr txBox="1"/>
          <p:nvPr/>
        </p:nvSpPr>
        <p:spPr>
          <a:xfrm>
            <a:off x="15457026" y="5448300"/>
            <a:ext cx="194639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304"/>
              </a:lnSpc>
              <a:spcBef>
                <a:spcPct val="0"/>
              </a:spcBef>
            </a:pPr>
            <a:r>
              <a:rPr lang="ru-RU" sz="3200" b="1" u="none" dirty="0" smtClean="0">
                <a:solidFill>
                  <a:schemeClr val="accent6">
                    <a:lumMod val="75000"/>
                  </a:schemeClr>
                </a:solidFill>
                <a:latin typeface="Montserrat Extra-Bold"/>
              </a:rPr>
              <a:t>ежегодно</a:t>
            </a:r>
            <a:endParaRPr lang="en-US" sz="3200" b="1" u="none" dirty="0">
              <a:solidFill>
                <a:schemeClr val="accent6">
                  <a:lumMod val="75000"/>
                </a:schemeClr>
              </a:solidFill>
              <a:latin typeface="Montserrat Extra-Bold"/>
            </a:endParaRPr>
          </a:p>
        </p:txBody>
      </p:sp>
      <p:pic>
        <p:nvPicPr>
          <p:cNvPr id="5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033559" y="290709"/>
            <a:ext cx="1144851" cy="1143022"/>
          </a:xfrm>
          <a:prstGeom prst="rect">
            <a:avLst/>
          </a:prstGeom>
        </p:spPr>
      </p:pic>
      <p:pic>
        <p:nvPicPr>
          <p:cNvPr id="58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9281" y="266700"/>
            <a:ext cx="1144851" cy="1143022"/>
          </a:xfrm>
          <a:prstGeom prst="rect">
            <a:avLst/>
          </a:prstGeom>
        </p:spPr>
      </p:pic>
      <p:pic>
        <p:nvPicPr>
          <p:cNvPr id="59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209810" y="190500"/>
            <a:ext cx="1144851" cy="1143022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94776" y="4736382"/>
            <a:ext cx="2174964" cy="2220001"/>
          </a:xfrm>
          <a:prstGeom prst="ellipse">
            <a:avLst/>
          </a:prstGeom>
          <a:noFill/>
          <a:ln w="254000"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4142121" y="3915272"/>
            <a:ext cx="2174964" cy="2220001"/>
          </a:xfrm>
          <a:prstGeom prst="ellipse">
            <a:avLst/>
          </a:prstGeom>
          <a:noFill/>
          <a:ln w="254000"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873970" y="4761325"/>
            <a:ext cx="2174964" cy="2220001"/>
          </a:xfrm>
          <a:prstGeom prst="ellipse">
            <a:avLst/>
          </a:prstGeom>
          <a:noFill/>
          <a:ln w="254000"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11667245" y="4076700"/>
            <a:ext cx="2174964" cy="2220001"/>
          </a:xfrm>
          <a:prstGeom prst="ellipse">
            <a:avLst/>
          </a:prstGeom>
          <a:noFill/>
          <a:ln w="254000"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15331461" y="4628717"/>
            <a:ext cx="2174964" cy="2220001"/>
          </a:xfrm>
          <a:prstGeom prst="ellipse">
            <a:avLst/>
          </a:prstGeom>
          <a:noFill/>
          <a:ln w="254000">
            <a:solidFill>
              <a:schemeClr val="accent1">
                <a:shade val="50000"/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/>
          <p:cNvSpPr txBox="1"/>
          <p:nvPr/>
        </p:nvSpPr>
        <p:spPr>
          <a:xfrm rot="10800000" flipV="1">
            <a:off x="8334778" y="9405041"/>
            <a:ext cx="9953222" cy="769441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r>
              <a:rPr lang="ru-RU" sz="44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Э  Ф  </a:t>
            </a:r>
            <a:r>
              <a:rPr lang="ru-RU" sz="4400" b="1" dirty="0" err="1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Ф</a:t>
            </a:r>
            <a:r>
              <a:rPr lang="ru-RU" sz="4400" b="1" dirty="0" smtClean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Georgia" panose="02040502050405020303" pitchFamily="18" charset="0"/>
              </a:rPr>
              <a:t>  Е  К  Т  И  В  Н  О  С  Т  Ь</a:t>
            </a:r>
            <a:endParaRPr lang="ru-RU" sz="44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://qrcoder.ru/code/?https%3A%2F%2Fdisk.yandex.ru%2Fd%2Fxo5uM6fZ811O_w&amp;4&amp;0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93" y="870019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022532" y="9426299"/>
            <a:ext cx="5556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u="sng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2"/>
              </a:rPr>
              <a:t>https://disk.yandex.ru/d/xo5uM6fZ811O_w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37446" y="800100"/>
            <a:ext cx="3759154" cy="1997393"/>
            <a:chOff x="-31471" y="-19051"/>
            <a:chExt cx="5012205" cy="2663191"/>
          </a:xfrm>
        </p:grpSpPr>
        <p:sp>
          <p:nvSpPr>
            <p:cNvPr id="3" name="TextBox 3"/>
            <p:cNvSpPr txBox="1"/>
            <p:nvPr/>
          </p:nvSpPr>
          <p:spPr>
            <a:xfrm>
              <a:off x="0" y="674369"/>
              <a:ext cx="4980734" cy="19697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spcBef>
                  <a:spcPct val="0"/>
                </a:spcBef>
              </a:pPr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инженерно-технологической направленности</a:t>
              </a:r>
              <a:endParaRPr lang="en-US" sz="3200" b="1" u="none" dirty="0">
                <a:solidFill>
                  <a:srgbClr val="FFFFFF"/>
                </a:solidFill>
                <a:latin typeface="Montserrat Classic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31471" y="-19051"/>
              <a:ext cx="4707405" cy="7352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05"/>
                </a:lnSpc>
                <a:spcBef>
                  <a:spcPct val="0"/>
                </a:spcBef>
              </a:pPr>
              <a:r>
                <a:rPr lang="ru-RU" sz="40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7-9 классы</a:t>
              </a:r>
              <a:endParaRPr lang="en-US" sz="40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3649" y="800100"/>
            <a:ext cx="3735551" cy="2417930"/>
            <a:chOff x="0" y="-19049"/>
            <a:chExt cx="4980734" cy="3223903"/>
          </a:xfrm>
        </p:grpSpPr>
        <p:sp>
          <p:nvSpPr>
            <p:cNvPr id="7" name="TextBox 7"/>
            <p:cNvSpPr txBox="1"/>
            <p:nvPr/>
          </p:nvSpPr>
          <p:spPr>
            <a:xfrm>
              <a:off x="0" y="578497"/>
              <a:ext cx="4980734" cy="2626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гуманитарной направленности с изучением 2-х языков</a:t>
              </a:r>
              <a:endParaRPr lang="en-US" sz="3200" b="1" u="none" dirty="0">
                <a:solidFill>
                  <a:srgbClr val="FFFFFF"/>
                </a:solidFill>
                <a:latin typeface="Montserrat Classic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120" y="-19049"/>
              <a:ext cx="3894607" cy="735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05"/>
                </a:lnSpc>
                <a:spcBef>
                  <a:spcPct val="0"/>
                </a:spcBef>
              </a:pPr>
              <a:r>
                <a:rPr lang="ru-RU" sz="40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2-6 классы</a:t>
              </a:r>
              <a:endParaRPr lang="en-US" sz="40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40510" y="723900"/>
            <a:ext cx="4985490" cy="6046375"/>
            <a:chOff x="-1" y="-19049"/>
            <a:chExt cx="6647319" cy="8061824"/>
          </a:xfrm>
        </p:grpSpPr>
        <p:sp>
          <p:nvSpPr>
            <p:cNvPr id="11" name="TextBox 11"/>
            <p:cNvSpPr txBox="1"/>
            <p:nvPr/>
          </p:nvSpPr>
          <p:spPr>
            <a:xfrm>
              <a:off x="34343" y="567233"/>
              <a:ext cx="6612975" cy="7475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>
                <a:spcBef>
                  <a:spcPct val="0"/>
                </a:spcBef>
              </a:pPr>
              <a:r>
                <a:rPr lang="ru-RU" sz="3200" b="1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профили обучения: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инженерно-технологический химико-биологический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3200" b="1" dirty="0" smtClean="0">
                  <a:solidFill>
                    <a:srgbClr val="FFFFFF"/>
                  </a:solidFill>
                  <a:latin typeface="Montserrat Classic Bold"/>
                </a:rPr>
                <a:t>социально-экономический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психолого-педагогический</a:t>
              </a:r>
            </a:p>
            <a:p>
              <a:pPr marL="0" lvl="1" indent="0">
                <a:lnSpc>
                  <a:spcPts val="6500"/>
                </a:lnSpc>
                <a:spcBef>
                  <a:spcPct val="0"/>
                </a:spcBef>
              </a:pPr>
              <a:endParaRPr lang="ru-RU" sz="2600" u="none" dirty="0" smtClean="0">
                <a:solidFill>
                  <a:srgbClr val="FFFFFF"/>
                </a:solidFill>
                <a:latin typeface="Montserrat Classic Bold"/>
              </a:endParaRPr>
            </a:p>
            <a:p>
              <a:pPr marL="0" lvl="1" indent="0">
                <a:lnSpc>
                  <a:spcPts val="6500"/>
                </a:lnSpc>
                <a:spcBef>
                  <a:spcPct val="0"/>
                </a:spcBef>
              </a:pPr>
              <a:endParaRPr lang="en-US" sz="2600" u="none" dirty="0">
                <a:solidFill>
                  <a:srgbClr val="FFFFFF"/>
                </a:solidFill>
                <a:latin typeface="Montserrat Classic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1" y="-19049"/>
              <a:ext cx="5326518" cy="7352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05"/>
                </a:lnSpc>
                <a:spcBef>
                  <a:spcPct val="0"/>
                </a:spcBef>
              </a:pPr>
              <a:r>
                <a:rPr lang="ru-RU" sz="40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10-11 классы</a:t>
              </a:r>
              <a:endParaRPr lang="en-US" sz="40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295811" y="4917957"/>
            <a:ext cx="5867400" cy="8230549"/>
            <a:chOff x="-71236" y="-453974"/>
            <a:chExt cx="6835833" cy="7175979"/>
          </a:xfrm>
        </p:grpSpPr>
        <p:sp>
          <p:nvSpPr>
            <p:cNvPr id="20" name="TextBox 20"/>
            <p:cNvSpPr txBox="1"/>
            <p:nvPr/>
          </p:nvSpPr>
          <p:spPr>
            <a:xfrm>
              <a:off x="22088" y="40301"/>
              <a:ext cx="6346814" cy="66817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>
                <a:spcBef>
                  <a:spcPct val="0"/>
                </a:spcBef>
              </a:pP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Высшие </a:t>
              </a:r>
              <a:r>
                <a:rPr lang="ru-RU" sz="2600" b="1" dirty="0">
                  <a:solidFill>
                    <a:schemeClr val="bg1"/>
                  </a:solidFill>
                  <a:latin typeface="Montserrat Classic Bold"/>
                </a:rPr>
                <a:t>учебные  </a:t>
              </a: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заведения </a:t>
              </a:r>
              <a:r>
                <a:rPr lang="ru-RU" sz="2800" b="1" dirty="0">
                  <a:solidFill>
                    <a:schemeClr val="bg1"/>
                  </a:solidFill>
                  <a:latin typeface="Montserrat Classic Bold"/>
                </a:rPr>
                <a:t>–</a:t>
              </a: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 9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2400" b="1" dirty="0" smtClean="0">
                  <a:solidFill>
                    <a:schemeClr val="bg1"/>
                  </a:solidFill>
                  <a:latin typeface="Montserrat Classic Bold"/>
                </a:rPr>
                <a:t>Учреждения СПО – 5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2400" b="1" dirty="0" smtClean="0">
                  <a:solidFill>
                    <a:schemeClr val="bg1"/>
                  </a:solidFill>
                  <a:latin typeface="Montserrat Classic Bold"/>
                </a:rPr>
                <a:t>Общеобразовательные учреждениям – 37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2400" b="1" dirty="0">
                  <a:solidFill>
                    <a:schemeClr val="bg1"/>
                  </a:solidFill>
                  <a:latin typeface="Montserrat Classic Bold"/>
                </a:rPr>
                <a:t>Дома детского творчества и центры </a:t>
              </a:r>
              <a:endParaRPr lang="en-US" sz="2400" b="1" dirty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r>
                <a:rPr lang="ru-RU" sz="2400" b="1" dirty="0" smtClean="0">
                  <a:solidFill>
                    <a:schemeClr val="bg1"/>
                  </a:solidFill>
                  <a:latin typeface="Montserrat Classic Bold"/>
                </a:rPr>
                <a:t>культуры – 3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>
                  <a:solidFill>
                    <a:schemeClr val="bg1"/>
                  </a:solidFill>
                  <a:latin typeface="Montserrat Classic Bold"/>
                </a:rPr>
                <a:t>Спортивные школы и </a:t>
              </a: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клубы – 5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Военно-патриотические клубы и организации </a:t>
              </a:r>
              <a:r>
                <a:rPr lang="ru-RU" sz="2800" b="1" dirty="0">
                  <a:solidFill>
                    <a:schemeClr val="bg1"/>
                  </a:solidFill>
                  <a:latin typeface="Montserrat Classic Bold"/>
                </a:rPr>
                <a:t>–</a:t>
              </a: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 2 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Промышленные предприятия и учреждения </a:t>
              </a:r>
              <a:r>
                <a:rPr lang="ru-RU" sz="2800" b="1" dirty="0">
                  <a:solidFill>
                    <a:schemeClr val="bg1"/>
                  </a:solidFill>
                  <a:latin typeface="Montserrat Classic Bold"/>
                </a:rPr>
                <a:t>–</a:t>
              </a:r>
              <a:r>
                <a:rPr lang="ru-RU" sz="2600" b="1" dirty="0" smtClean="0">
                  <a:solidFill>
                    <a:schemeClr val="bg1"/>
                  </a:solidFill>
                  <a:latin typeface="Montserrat Classic Bold"/>
                </a:rPr>
                <a:t>  7</a:t>
              </a:r>
              <a:endParaRPr lang="en-US" sz="2600" b="1" dirty="0">
                <a:solidFill>
                  <a:schemeClr val="bg1"/>
                </a:solidFill>
                <a:latin typeface="Montserrat Classic Bold"/>
              </a:endParaRPr>
            </a:p>
            <a:p>
              <a:pPr marL="0" lvl="1">
                <a:spcBef>
                  <a:spcPct val="0"/>
                </a:spcBef>
              </a:pPr>
              <a:endParaRPr lang="ru-RU" sz="2400" b="1" dirty="0" smtClean="0">
                <a:solidFill>
                  <a:srgbClr val="002060"/>
                </a:solidFill>
                <a:latin typeface="Montserrat Classic Bold"/>
              </a:endParaRPr>
            </a:p>
            <a:p>
              <a:pPr marL="0" lvl="1">
                <a:spcBef>
                  <a:spcPct val="0"/>
                </a:spcBef>
              </a:pPr>
              <a:endParaRPr lang="ru-RU" sz="2400" b="1" dirty="0" smtClean="0">
                <a:solidFill>
                  <a:srgbClr val="002060"/>
                </a:solidFill>
                <a:latin typeface="Montserrat Classic Bold"/>
              </a:endParaRPr>
            </a:p>
            <a:p>
              <a:pPr marL="0" lvl="1">
                <a:spcBef>
                  <a:spcPct val="0"/>
                </a:spcBef>
              </a:pPr>
              <a:endParaRPr lang="en-US" sz="2400" b="1" dirty="0">
                <a:solidFill>
                  <a:srgbClr val="002060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ru-RU" sz="2400" b="1" dirty="0" smtClean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en-US" sz="2400" b="1" dirty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ru-RU" sz="2400" b="1" dirty="0" smtClean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ru-RU" sz="2400" b="1" dirty="0" smtClean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ru-RU" sz="2400" b="1" dirty="0">
                <a:solidFill>
                  <a:schemeClr val="bg1"/>
                </a:solidFill>
                <a:latin typeface="Montserrat Classic Bold"/>
              </a:endParaRPr>
            </a:p>
            <a:p>
              <a:pPr marL="0" lvl="1" indent="0">
                <a:spcBef>
                  <a:spcPct val="0"/>
                </a:spcBef>
              </a:pPr>
              <a:endParaRPr lang="en-US" sz="2400" b="1" dirty="0">
                <a:solidFill>
                  <a:schemeClr val="bg1"/>
                </a:solidFill>
                <a:latin typeface="Montserrat Classic Bold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-71236" y="-453974"/>
              <a:ext cx="6835833" cy="4695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ru-RU" sz="35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Социальное партнёрство</a:t>
              </a:r>
              <a:endParaRPr lang="en-US" sz="35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84075" y="3467100"/>
            <a:ext cx="11336437" cy="872034"/>
          </a:xfrm>
          <a:prstGeom prst="rect">
            <a:avLst/>
          </a:prstGeom>
        </p:spPr>
        <p:txBody>
          <a:bodyPr vert="wordArtVert" wrap="square" lIns="0" tIns="0" rIns="0" bIns="0" rtlCol="0" anchor="t">
            <a:spAutoFit/>
          </a:bodyPr>
          <a:lstStyle/>
          <a:p>
            <a:pPr marL="0" lvl="0" indent="0" algn="ctr">
              <a:lnSpc>
                <a:spcPts val="6764"/>
              </a:lnSpc>
              <a:spcBef>
                <a:spcPct val="0"/>
              </a:spcBef>
            </a:pPr>
            <a:r>
              <a:rPr lang="ru-RU" sz="5499" b="1" dirty="0" smtClean="0">
                <a:solidFill>
                  <a:srgbClr val="FFFFFF"/>
                </a:solidFill>
                <a:latin typeface="Georgia" panose="02040502050405020303" pitchFamily="18" charset="0"/>
              </a:rPr>
              <a:t>ЭФФЕКТИВНОСТЬ</a:t>
            </a:r>
            <a:endParaRPr lang="en-US" sz="5499" b="1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2"/>
          <p:cNvGrpSpPr/>
          <p:nvPr/>
        </p:nvGrpSpPr>
        <p:grpSpPr>
          <a:xfrm>
            <a:off x="1295400" y="4610100"/>
            <a:ext cx="4902155" cy="5829211"/>
            <a:chOff x="-1555472" y="-19051"/>
            <a:chExt cx="6536206" cy="7772282"/>
          </a:xfrm>
        </p:grpSpPr>
        <p:sp>
          <p:nvSpPr>
            <p:cNvPr id="32" name="TextBox 3"/>
            <p:cNvSpPr txBox="1"/>
            <p:nvPr/>
          </p:nvSpPr>
          <p:spPr>
            <a:xfrm>
              <a:off x="-1555472" y="674369"/>
              <a:ext cx="6536206" cy="70788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>
                <a:spcBef>
                  <a:spcPct val="0"/>
                </a:spcBef>
              </a:pPr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дополнительных </a:t>
              </a:r>
              <a:r>
                <a:rPr lang="ru-RU" sz="3200" b="1" dirty="0" smtClean="0">
                  <a:solidFill>
                    <a:srgbClr val="FFFFFF"/>
                  </a:solidFill>
                  <a:latin typeface="Montserrat Classic Bold"/>
                </a:rPr>
                <a:t>общеобразовательных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3200" b="1" dirty="0" smtClean="0">
                  <a:solidFill>
                    <a:srgbClr val="FFFFFF"/>
                  </a:solidFill>
                  <a:latin typeface="Montserrat Classic Bold"/>
                </a:rPr>
                <a:t>общеразвивающих</a:t>
              </a:r>
            </a:p>
            <a:p>
              <a:pPr marL="0" lvl="1" indent="0">
                <a:spcBef>
                  <a:spcPct val="0"/>
                </a:spcBef>
              </a:pPr>
              <a:r>
                <a:rPr lang="ru-RU" sz="3200" b="1" dirty="0" smtClean="0">
                  <a:solidFill>
                    <a:srgbClr val="FFFFFF"/>
                  </a:solidFill>
                  <a:latin typeface="Montserrat Classic Bold"/>
                </a:rPr>
                <a:t> </a:t>
              </a:r>
              <a:r>
                <a:rPr lang="ru-RU" sz="3200" b="1" u="none" dirty="0" smtClean="0">
                  <a:solidFill>
                    <a:srgbClr val="FFFFFF"/>
                  </a:solidFill>
                  <a:latin typeface="Montserrat Classic Bold"/>
                </a:rPr>
                <a:t>программ </a:t>
              </a:r>
            </a:p>
            <a:p>
              <a:pPr marL="0" lvl="1" indent="0">
                <a:spcBef>
                  <a:spcPct val="0"/>
                </a:spcBef>
              </a:pPr>
              <a:endParaRPr lang="ru-RU" sz="2600" b="1" u="none" dirty="0" smtClean="0">
                <a:solidFill>
                  <a:srgbClr val="FFFFFF"/>
                </a:solidFill>
                <a:latin typeface="Montserrat Classic Bold"/>
              </a:endParaRPr>
            </a:p>
            <a:p>
              <a:pPr marL="0" lvl="1">
                <a:spcBef>
                  <a:spcPct val="0"/>
                </a:spcBef>
              </a:pPr>
              <a:r>
                <a:rPr lang="ru-RU" sz="3500" b="1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5 направлений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rgbClr val="FFFFFF"/>
                  </a:solidFill>
                  <a:latin typeface="Montserrat Classic Bold"/>
                </a:rPr>
                <a:t>технологическое 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rgbClr val="FFFFFF"/>
                  </a:solidFill>
                  <a:latin typeface="Montserrat Classic Bold"/>
                </a:rPr>
                <a:t>художественное физкультурно-спортивное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rgbClr val="FFFFFF"/>
                  </a:solidFill>
                  <a:latin typeface="Montserrat Classic Bold"/>
                </a:rPr>
                <a:t>социально-гуманитарное</a:t>
              </a:r>
            </a:p>
            <a:p>
              <a:pPr marL="0" lvl="1">
                <a:spcBef>
                  <a:spcPct val="0"/>
                </a:spcBef>
              </a:pPr>
              <a:r>
                <a:rPr lang="ru-RU" sz="2600" b="1" dirty="0" smtClean="0">
                  <a:solidFill>
                    <a:srgbClr val="FFFFFF"/>
                  </a:solidFill>
                  <a:latin typeface="Montserrat Classic Bold"/>
                </a:rPr>
                <a:t>туристско-краеведческое </a:t>
              </a:r>
              <a:endParaRPr lang="ru-RU" sz="2600" b="1" dirty="0">
                <a:solidFill>
                  <a:srgbClr val="FFFFFF"/>
                </a:solidFill>
                <a:latin typeface="Montserrat Classic Bold"/>
              </a:endParaRPr>
            </a:p>
            <a:p>
              <a:pPr marL="0" lvl="1" indent="0" algn="r">
                <a:spcBef>
                  <a:spcPct val="0"/>
                </a:spcBef>
              </a:pPr>
              <a:endParaRPr lang="en-US" sz="2600" b="1" u="none" dirty="0">
                <a:solidFill>
                  <a:srgbClr val="FFFFFF"/>
                </a:solidFill>
                <a:latin typeface="Montserrat Classic Bold"/>
              </a:endParaRPr>
            </a:p>
          </p:txBody>
        </p:sp>
        <p:sp>
          <p:nvSpPr>
            <p:cNvPr id="33" name="TextBox 5"/>
            <p:cNvSpPr txBox="1"/>
            <p:nvPr/>
          </p:nvSpPr>
          <p:spPr>
            <a:xfrm>
              <a:off x="-1442896" y="-19051"/>
              <a:ext cx="3589808" cy="7352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05"/>
                </a:lnSpc>
                <a:spcBef>
                  <a:spcPct val="0"/>
                </a:spcBef>
              </a:pPr>
              <a:r>
                <a:rPr lang="ru-RU" sz="4000" b="1" u="none" dirty="0" smtClean="0">
                  <a:solidFill>
                    <a:schemeClr val="accent6">
                      <a:lumMod val="75000"/>
                    </a:schemeClr>
                  </a:solidFill>
                  <a:latin typeface="Montserrat Extra-Bold"/>
                </a:rPr>
                <a:t>16</a:t>
              </a:r>
              <a:endParaRPr lang="en-US" sz="4000" b="1" u="none" dirty="0">
                <a:solidFill>
                  <a:schemeClr val="accent6">
                    <a:lumMod val="75000"/>
                  </a:schemeClr>
                </a:solidFill>
                <a:latin typeface="Montserrat Extra-Bold"/>
              </a:endParaRPr>
            </a:p>
          </p:txBody>
        </p:sp>
      </p:grpSp>
      <p:pic>
        <p:nvPicPr>
          <p:cNvPr id="2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3423367" y="5853110"/>
            <a:ext cx="4524589" cy="348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1757338" y="3848100"/>
            <a:ext cx="5608046" cy="3619738"/>
          </a:xfrm>
          <a:prstGeom prst="rect">
            <a:avLst/>
          </a:prstGeom>
        </p:spPr>
      </p:pic>
      <p:sp>
        <p:nvSpPr>
          <p:cNvPr id="18" name="Блок-схема: процесс 17"/>
          <p:cNvSpPr/>
          <p:nvPr/>
        </p:nvSpPr>
        <p:spPr>
          <a:xfrm>
            <a:off x="12192000" y="523987"/>
            <a:ext cx="5486400" cy="53492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rPr>
              <a:t>Почему выбирают нас…</a:t>
            </a:r>
            <a:endParaRPr lang="ru-RU" sz="3200" b="1" dirty="0">
              <a:solidFill>
                <a:srgbClr val="002060"/>
              </a:solidFill>
              <a:latin typeface="Montserrat Extra-Bold" panose="020B0604020202020204" charset="-52"/>
              <a:cs typeface="DaunPenh" panose="01010101010101010101" pitchFamily="2" charset="0"/>
            </a:endParaRPr>
          </a:p>
        </p:txBody>
      </p:sp>
      <p:pic>
        <p:nvPicPr>
          <p:cNvPr id="19" name="Picture 2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7297400" y="100479"/>
            <a:ext cx="864302" cy="8470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6"/>
          <a:srcRect l="34166" t="8535" r="32917" b="7760"/>
          <a:stretch/>
        </p:blipFill>
        <p:spPr>
          <a:xfrm>
            <a:off x="142652" y="495300"/>
            <a:ext cx="5038947" cy="72076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7"/>
          <a:srcRect l="34583" t="8518" r="32500" b="7037"/>
          <a:stretch/>
        </p:blipFill>
        <p:spPr>
          <a:xfrm>
            <a:off x="2819400" y="1485900"/>
            <a:ext cx="4876800" cy="70374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8"/>
          <a:srcRect l="36374" t="12963" r="33750" b="11481"/>
          <a:stretch/>
        </p:blipFill>
        <p:spPr>
          <a:xfrm>
            <a:off x="5486400" y="2400300"/>
            <a:ext cx="5181600" cy="7371223"/>
          </a:xfrm>
          <a:prstGeom prst="rect">
            <a:avLst/>
          </a:prstGeom>
        </p:spPr>
      </p:pic>
      <p:sp>
        <p:nvSpPr>
          <p:cNvPr id="2" name="AutoShape 11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3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5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1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3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78933" y="9715500"/>
            <a:ext cx="883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Отзывы: </a:t>
            </a:r>
            <a:r>
              <a:rPr lang="en-US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https</a:t>
            </a:r>
            <a:r>
              <a:rPr lang="en-US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://disk.yandex.ru/d/MPJ9UGsii4WM8Q</a:t>
            </a:r>
            <a:endParaRPr lang="ru-RU" sz="2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http://qrcoder.ru/code/?https%3A%2F%2Fdisk.yandex.ru%2Fd%2FMPJ9UGsii4WM8Q&amp;4&amp;0">
            <a:hlinkClick r:id="rId49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344" y="8228886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795366" y="8710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34" name="Picture 10" descr="Указательный палец - векторные изображения, Указательный палец картинки |  Depositphotos"/>
          <p:cNvPicPr>
            <a:picLocks noChangeAspect="1" noChangeArrowheads="1"/>
          </p:cNvPicPr>
          <p:nvPr/>
        </p:nvPicPr>
        <p:blipFill>
          <a:blip r:embed="rId5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09801" y="80340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Блок-схема: процесс 17"/>
          <p:cNvSpPr/>
          <p:nvPr/>
        </p:nvSpPr>
        <p:spPr>
          <a:xfrm>
            <a:off x="12192000" y="523987"/>
            <a:ext cx="5486400" cy="534924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rPr>
              <a:t>Почему выбирают нас…</a:t>
            </a:r>
            <a:endParaRPr lang="ru-RU" sz="3200" b="1" dirty="0">
              <a:solidFill>
                <a:srgbClr val="002060"/>
              </a:solidFill>
              <a:latin typeface="Montserrat Extra-Bold" panose="020B0604020202020204" charset="-52"/>
              <a:cs typeface="DaunPenh" panose="01010101010101010101" pitchFamily="2" charset="0"/>
            </a:endParaRPr>
          </a:p>
        </p:txBody>
      </p:sp>
      <p:pic>
        <p:nvPicPr>
          <p:cNvPr id="19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7297400" y="100479"/>
            <a:ext cx="864302" cy="847016"/>
          </a:xfrm>
          <a:prstGeom prst="rect">
            <a:avLst/>
          </a:prstGeom>
        </p:spPr>
      </p:pic>
      <p:sp>
        <p:nvSpPr>
          <p:cNvPr id="2" name="AutoShape 11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3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5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7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9" descr="https://www.clipartmax.com/png/middle/113-1130275_employee-incident-management-icon-engineer-project-icon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1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917575" y="5239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23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2" descr="https://www.creativefabrica.com/wp-content/uploads/2019/12/02/b-14.jp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3795366" y="8710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Блок-схема: процесс 22"/>
          <p:cNvSpPr/>
          <p:nvPr/>
        </p:nvSpPr>
        <p:spPr>
          <a:xfrm>
            <a:off x="6705600" y="9629342"/>
            <a:ext cx="10801258" cy="543358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  <a:cs typeface="DaunPenh" panose="01010101010101010101" pitchFamily="2" charset="0"/>
              </a:rPr>
              <a:t>Каждое новое движение придаёт импульс развитию</a:t>
            </a:r>
            <a:r>
              <a:rPr lang="ru-RU" sz="2800" b="1" dirty="0" smtClean="0">
                <a:solidFill>
                  <a:srgbClr val="002060"/>
                </a:solidFill>
                <a:latin typeface="Montserrat Extra-Bold" panose="020B0604020202020204" charset="-52"/>
                <a:cs typeface="DaunPenh" panose="01010101010101010101" pitchFamily="2" charset="0"/>
              </a:rPr>
              <a:t>…</a:t>
            </a:r>
            <a:endParaRPr lang="ru-RU" sz="2800" b="1" dirty="0">
              <a:solidFill>
                <a:srgbClr val="002060"/>
              </a:solidFill>
              <a:latin typeface="Montserrat Extra-Bold" panose="020B0604020202020204" charset="-52"/>
              <a:cs typeface="DaunPenh" panose="01010101010101010101" pitchFamily="2" charset="0"/>
            </a:endParaRPr>
          </a:p>
        </p:txBody>
      </p:sp>
      <p:pic>
        <p:nvPicPr>
          <p:cNvPr id="24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rcRect/>
          <a:stretch>
            <a:fillRect/>
          </a:stretch>
        </p:blipFill>
        <p:spPr>
          <a:xfrm>
            <a:off x="17297400" y="9173284"/>
            <a:ext cx="864302" cy="847016"/>
          </a:xfrm>
          <a:prstGeom prst="rect">
            <a:avLst/>
          </a:prstGeom>
        </p:spPr>
      </p:pic>
      <p:pic>
        <p:nvPicPr>
          <p:cNvPr id="1026" name="Picture 2" descr="https://sun6-22.userapi.com/s/v1/ig2/3Thu_sEjdtUHSUmm1blCmBsUPH34OPbO_fcBroJ1jA2IW1U73qOkmcglPw6DmiP8rWUMTyp1S_EQ-pBBMy2Tb5DB.jpg?size=748x788&amp;quality=95&amp;crop=1,0,748,788&amp;ava=1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8500"/>
            <a:ext cx="4610100" cy="4856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8"/>
          <p:cNvSpPr txBox="1"/>
          <p:nvPr/>
        </p:nvSpPr>
        <p:spPr>
          <a:xfrm>
            <a:off x="1676400" y="1550701"/>
            <a:ext cx="14991742" cy="78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4"/>
              </a:lnSpc>
              <a:spcBef>
                <a:spcPct val="0"/>
              </a:spcBef>
            </a:pPr>
            <a:r>
              <a:rPr lang="ru-RU" sz="4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ПЕРСПЕКТИВЫ РАЗВИТИЯ ПРОЕКТА</a:t>
            </a:r>
            <a:endParaRPr lang="en-US" sz="4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4775" y="37719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234" y="3805825"/>
            <a:ext cx="5483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Формирование нового образа «Школа – навигатор будущего» в интеграции общего и дополнительного образования</a:t>
            </a:r>
            <a:endParaRPr lang="ru-RU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91176" y="4441717"/>
            <a:ext cx="62292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Развитие организации </a:t>
            </a:r>
          </a:p>
          <a:p>
            <a:r>
              <a:rPr lang="ru-RU" sz="4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системе сетевого образование</a:t>
            </a:r>
            <a:endParaRPr lang="ru-RU" sz="4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3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529</Words>
  <Application>Microsoft Office PowerPoint</Application>
  <PresentationFormat>Произвольный</PresentationFormat>
  <Paragraphs>161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4" baseType="lpstr">
      <vt:lpstr>Georgia</vt:lpstr>
      <vt:lpstr>Montserrat Classic</vt:lpstr>
      <vt:lpstr>Montserrat Extra-Bold Bold</vt:lpstr>
      <vt:lpstr>Calibri</vt:lpstr>
      <vt:lpstr>Montserrat Classic Bold</vt:lpstr>
      <vt:lpstr>Times New Roman</vt:lpstr>
      <vt:lpstr>GothamPro</vt:lpstr>
      <vt:lpstr>XO Oriel</vt:lpstr>
      <vt:lpstr>Arial</vt:lpstr>
      <vt:lpstr>Montserrat Extra-Bold</vt:lpstr>
      <vt:lpstr>DejaVu Sans</vt:lpstr>
      <vt:lpstr>DaunPenh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Blue and Yellow Illustrative Curved Timeline Presentation</dc:title>
  <dc:creator>User</dc:creator>
  <cp:lastModifiedBy>User</cp:lastModifiedBy>
  <cp:revision>117</cp:revision>
  <dcterms:created xsi:type="dcterms:W3CDTF">2006-08-16T00:00:00Z</dcterms:created>
  <dcterms:modified xsi:type="dcterms:W3CDTF">2024-02-22T13:31:33Z</dcterms:modified>
  <dc:identifier>DAFQ5DMx434</dc:identifier>
</cp:coreProperties>
</file>