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A8498-0686-4697-BC20-9FE7F141267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3C818B-EC93-4753-8879-41121C76698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strike="noStrike" spc="-1" dirty="0" smtClean="0">
              <a:solidFill>
                <a:srgbClr val="002060"/>
              </a:solidFill>
              <a:latin typeface="Segoe UI Light"/>
            </a:rPr>
            <a:t>Разработка инновационного проекта «Личностное развитие учащегося через профессиональное самоопределение и профориентацию</a:t>
          </a:r>
          <a:endParaRPr lang="ru-RU" sz="1400" dirty="0">
            <a:solidFill>
              <a:srgbClr val="002060"/>
            </a:solidFill>
          </a:endParaRPr>
        </a:p>
      </dgm:t>
    </dgm:pt>
    <dgm:pt modelId="{8EC128ED-F4CE-478F-8A9A-60BD63705741}" type="parTrans" cxnId="{8A115B8F-43EC-4369-9095-8C0A3B5A5F40}">
      <dgm:prSet/>
      <dgm:spPr/>
      <dgm:t>
        <a:bodyPr/>
        <a:lstStyle/>
        <a:p>
          <a:endParaRPr lang="ru-RU"/>
        </a:p>
      </dgm:t>
    </dgm:pt>
    <dgm:pt modelId="{79135F5B-2EAA-4FDE-90E6-B3113602CDC5}" type="sibTrans" cxnId="{8A115B8F-43EC-4369-9095-8C0A3B5A5F40}">
      <dgm:prSet/>
      <dgm:spPr/>
      <dgm:t>
        <a:bodyPr/>
        <a:lstStyle/>
        <a:p>
          <a:endParaRPr lang="ru-RU"/>
        </a:p>
      </dgm:t>
    </dgm:pt>
    <dgm:pt modelId="{06157434-2E09-4DBE-990E-5178EC1FBE1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000" b="1" strike="noStrike" spc="-1" dirty="0" smtClean="0">
              <a:solidFill>
                <a:srgbClr val="002060"/>
              </a:solidFill>
              <a:latin typeface="Segoe UI Light"/>
            </a:rPr>
            <a:t>Полигон высоких технологий- центр инженерных компетенций</a:t>
          </a:r>
          <a:endParaRPr lang="ru-RU" sz="1000" dirty="0">
            <a:solidFill>
              <a:srgbClr val="002060"/>
            </a:solidFill>
          </a:endParaRPr>
        </a:p>
      </dgm:t>
    </dgm:pt>
    <dgm:pt modelId="{689AD899-A5C6-4DFF-832F-FAAD63E22B1C}" type="parTrans" cxnId="{BA488D7E-0E5C-4D9D-911D-8194F2EA47E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06192A7A-CA32-4D6E-8340-C61F36437AF6}" type="sibTrans" cxnId="{BA488D7E-0E5C-4D9D-911D-8194F2EA47E4}">
      <dgm:prSet/>
      <dgm:spPr/>
      <dgm:t>
        <a:bodyPr/>
        <a:lstStyle/>
        <a:p>
          <a:endParaRPr lang="ru-RU"/>
        </a:p>
      </dgm:t>
    </dgm:pt>
    <dgm:pt modelId="{A5E2C383-E0CA-4720-BC92-53D2D535BC1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000" b="1" strike="noStrike" spc="-1" dirty="0" smtClean="0">
              <a:solidFill>
                <a:srgbClr val="002060"/>
              </a:solidFill>
              <a:latin typeface="Segoe UI Light"/>
            </a:rPr>
            <a:t>Реализация проекта «</a:t>
          </a:r>
          <a:r>
            <a:rPr lang="ru-RU" sz="1000" b="1" strike="noStrike" spc="-1" dirty="0" err="1" smtClean="0">
              <a:solidFill>
                <a:srgbClr val="002060"/>
              </a:solidFill>
              <a:latin typeface="Segoe UI Light"/>
            </a:rPr>
            <a:t>ПроеКТОриЯ</a:t>
          </a:r>
          <a:r>
            <a:rPr lang="ru-RU" sz="1000" b="1" strike="noStrike" spc="-1" dirty="0" smtClean="0">
              <a:solidFill>
                <a:srgbClr val="002060"/>
              </a:solidFill>
              <a:latin typeface="Segoe UI Light"/>
            </a:rPr>
            <a:t>»</a:t>
          </a:r>
          <a:endParaRPr lang="ru-RU" sz="1000" dirty="0">
            <a:solidFill>
              <a:srgbClr val="002060"/>
            </a:solidFill>
          </a:endParaRPr>
        </a:p>
      </dgm:t>
    </dgm:pt>
    <dgm:pt modelId="{1DC5105D-FF47-47C6-8DA3-BF548F231ED3}" type="parTrans" cxnId="{3BEF7A32-4201-40E5-8CB5-1F2A5EB3B4D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0AF5774-12CE-4BE4-AE7E-9BDF67FC927B}" type="sibTrans" cxnId="{3BEF7A32-4201-40E5-8CB5-1F2A5EB3B4D6}">
      <dgm:prSet/>
      <dgm:spPr/>
      <dgm:t>
        <a:bodyPr/>
        <a:lstStyle/>
        <a:p>
          <a:endParaRPr lang="ru-RU"/>
        </a:p>
      </dgm:t>
    </dgm:pt>
    <dgm:pt modelId="{49369C4D-7CCB-452A-867B-91B3DCAD581D}">
      <dgm:prSet/>
      <dgm:spPr/>
      <dgm:t>
        <a:bodyPr/>
        <a:lstStyle/>
        <a:p>
          <a:endParaRPr lang="ru-RU"/>
        </a:p>
      </dgm:t>
    </dgm:pt>
    <dgm:pt modelId="{16472388-E757-4FE9-9448-DF070A9BD785}" type="parTrans" cxnId="{F0418876-3532-4FF7-9DFF-1D613A3E8E91}">
      <dgm:prSet/>
      <dgm:spPr/>
      <dgm:t>
        <a:bodyPr/>
        <a:lstStyle/>
        <a:p>
          <a:endParaRPr lang="ru-RU"/>
        </a:p>
      </dgm:t>
    </dgm:pt>
    <dgm:pt modelId="{C6386E10-B9EC-4C0E-A823-C1D245DB84EA}" type="sibTrans" cxnId="{F0418876-3532-4FF7-9DFF-1D613A3E8E91}">
      <dgm:prSet/>
      <dgm:spPr/>
      <dgm:t>
        <a:bodyPr/>
        <a:lstStyle/>
        <a:p>
          <a:endParaRPr lang="ru-RU"/>
        </a:p>
      </dgm:t>
    </dgm:pt>
    <dgm:pt modelId="{33849BA6-281D-4B4C-B576-89F291B826A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000" b="1" strike="noStrike" spc="-1" dirty="0" smtClean="0">
              <a:solidFill>
                <a:srgbClr val="002060"/>
              </a:solidFill>
              <a:latin typeface="Segoe UI Light"/>
            </a:rPr>
            <a:t>Реализация проекта: «Билет в будущее»</a:t>
          </a:r>
          <a:endParaRPr lang="ru-RU" sz="1000" dirty="0">
            <a:solidFill>
              <a:srgbClr val="002060"/>
            </a:solidFill>
          </a:endParaRPr>
        </a:p>
      </dgm:t>
    </dgm:pt>
    <dgm:pt modelId="{8B2E530B-CE6B-4AFA-9484-6F43AD2954A2}" type="sibTrans" cxnId="{4B7AB1D6-A510-417B-A5F5-09DD31E3C126}">
      <dgm:prSet/>
      <dgm:spPr/>
      <dgm:t>
        <a:bodyPr/>
        <a:lstStyle/>
        <a:p>
          <a:endParaRPr lang="ru-RU"/>
        </a:p>
      </dgm:t>
    </dgm:pt>
    <dgm:pt modelId="{C35DACCA-E2F3-440B-86B5-1D95BC47194A}" type="parTrans" cxnId="{4B7AB1D6-A510-417B-A5F5-09DD31E3C12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EBA59F6-2D9C-41D9-8CDB-24ACDD86E27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000" b="1" strike="noStrike" spc="-1" dirty="0" smtClean="0">
              <a:solidFill>
                <a:srgbClr val="002060"/>
              </a:solidFill>
              <a:latin typeface="Segoe UI Light"/>
            </a:rPr>
            <a:t>Мультимедийная выставка «Лаборатория будущего»</a:t>
          </a:r>
          <a:endParaRPr lang="ru-RU" sz="1000" dirty="0">
            <a:solidFill>
              <a:srgbClr val="002060"/>
            </a:solidFill>
          </a:endParaRPr>
        </a:p>
      </dgm:t>
    </dgm:pt>
    <dgm:pt modelId="{4371D7F3-DA18-4513-A5B1-F6519750BAAF}" type="parTrans" cxnId="{2BB087DD-2208-40BB-B14D-CA8A39CEFB0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AB73D06D-8802-4DF0-9F43-B7C7E35DC380}" type="sibTrans" cxnId="{2BB087DD-2208-40BB-B14D-CA8A39CEFB07}">
      <dgm:prSet/>
      <dgm:spPr/>
      <dgm:t>
        <a:bodyPr/>
        <a:lstStyle/>
        <a:p>
          <a:endParaRPr lang="ru-RU"/>
        </a:p>
      </dgm:t>
    </dgm:pt>
    <dgm:pt modelId="{20FB3565-7BC0-4841-8279-9065E9755E7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strike="noStrike" spc="-1" dirty="0" err="1" smtClean="0">
              <a:solidFill>
                <a:srgbClr val="002060"/>
              </a:solidFill>
              <a:latin typeface="Segoe UI Light"/>
            </a:rPr>
            <a:t>Энергокласс</a:t>
          </a:r>
          <a:endParaRPr lang="ru-RU" dirty="0">
            <a:solidFill>
              <a:srgbClr val="002060"/>
            </a:solidFill>
          </a:endParaRPr>
        </a:p>
      </dgm:t>
    </dgm:pt>
    <dgm:pt modelId="{9F736D7A-BEA8-4905-BED8-3CBF240135C6}" type="parTrans" cxnId="{6B2FE18A-BDAE-4A73-A853-41C954390AE3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2A6695A-7F2C-4493-AA59-5C3429D007A5}" type="sibTrans" cxnId="{6B2FE18A-BDAE-4A73-A853-41C954390AE3}">
      <dgm:prSet/>
      <dgm:spPr/>
      <dgm:t>
        <a:bodyPr/>
        <a:lstStyle/>
        <a:p>
          <a:endParaRPr lang="ru-RU"/>
        </a:p>
      </dgm:t>
    </dgm:pt>
    <dgm:pt modelId="{3639C997-8399-4F1B-9091-1B43F320CAD8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strike="noStrike" spc="-1" dirty="0" smtClean="0">
              <a:solidFill>
                <a:srgbClr val="002060"/>
              </a:solidFill>
              <a:latin typeface="Segoe UI Light"/>
            </a:rPr>
            <a:t>Индивидуальные образовательные маршруты</a:t>
          </a:r>
          <a:endParaRPr lang="ru-RU" dirty="0">
            <a:solidFill>
              <a:srgbClr val="002060"/>
            </a:solidFill>
          </a:endParaRPr>
        </a:p>
      </dgm:t>
    </dgm:pt>
    <dgm:pt modelId="{91EC22CF-E5B3-4C0F-B2F2-DA4E4D9DA225}" type="parTrans" cxnId="{8927B35D-335F-4B77-86BB-7F270C0DD472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2548A04-4A9C-4A72-AB93-31BFDF0DF60E}" type="sibTrans" cxnId="{8927B35D-335F-4B77-86BB-7F270C0DD472}">
      <dgm:prSet/>
      <dgm:spPr/>
      <dgm:t>
        <a:bodyPr/>
        <a:lstStyle/>
        <a:p>
          <a:endParaRPr lang="ru-RU"/>
        </a:p>
      </dgm:t>
    </dgm:pt>
    <dgm:pt modelId="{89F4208A-A5C0-4FBC-9E83-EC6B64D8C27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strike="noStrike" spc="-1" dirty="0" smtClean="0">
              <a:solidFill>
                <a:srgbClr val="002060"/>
              </a:solidFill>
              <a:latin typeface="Segoe UI Light"/>
            </a:rPr>
            <a:t>Летние </a:t>
          </a:r>
          <a:r>
            <a:rPr lang="ru-RU" b="1" strike="noStrike" spc="-1" dirty="0" err="1" smtClean="0">
              <a:solidFill>
                <a:srgbClr val="002060"/>
              </a:solidFill>
              <a:latin typeface="Segoe UI Light"/>
            </a:rPr>
            <a:t>профориентационные</a:t>
          </a:r>
          <a:r>
            <a:rPr lang="ru-RU" b="1" strike="noStrike" spc="-1" dirty="0" smtClean="0">
              <a:solidFill>
                <a:srgbClr val="002060"/>
              </a:solidFill>
              <a:latin typeface="Segoe UI Light"/>
            </a:rPr>
            <a:t> смены</a:t>
          </a:r>
          <a:endParaRPr lang="ru-RU" dirty="0">
            <a:solidFill>
              <a:srgbClr val="002060"/>
            </a:solidFill>
          </a:endParaRPr>
        </a:p>
      </dgm:t>
    </dgm:pt>
    <dgm:pt modelId="{01FCF5D6-BB8B-453F-976B-6142C869C29E}" type="parTrans" cxnId="{C9E77898-BE6E-4696-8B56-25B0A1704AC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4D56FF6E-B722-45F3-8EE3-B6084F7E2B31}" type="sibTrans" cxnId="{C9E77898-BE6E-4696-8B56-25B0A1704ACF}">
      <dgm:prSet/>
      <dgm:spPr/>
      <dgm:t>
        <a:bodyPr/>
        <a:lstStyle/>
        <a:p>
          <a:endParaRPr lang="ru-RU"/>
        </a:p>
      </dgm:t>
    </dgm:pt>
    <dgm:pt modelId="{F9A20BA5-A162-4441-810D-959D359D623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strike="noStrike" spc="-1" dirty="0" smtClean="0">
              <a:solidFill>
                <a:srgbClr val="002060"/>
              </a:solidFill>
              <a:latin typeface="Segoe UI Light"/>
            </a:rPr>
            <a:t>ВУЗы и предприятия-партнеры</a:t>
          </a:r>
          <a:endParaRPr lang="ru-RU" dirty="0">
            <a:solidFill>
              <a:srgbClr val="002060"/>
            </a:solidFill>
          </a:endParaRPr>
        </a:p>
      </dgm:t>
    </dgm:pt>
    <dgm:pt modelId="{9B7C99DA-1306-46D3-98DA-FA3591158404}" type="parTrans" cxnId="{831BCBC4-7798-4DCE-8CA9-7D364A556B08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28B0D6C-3B2D-4536-8587-2BEEF939975D}" type="sibTrans" cxnId="{831BCBC4-7798-4DCE-8CA9-7D364A556B08}">
      <dgm:prSet/>
      <dgm:spPr/>
      <dgm:t>
        <a:bodyPr/>
        <a:lstStyle/>
        <a:p>
          <a:endParaRPr lang="ru-RU"/>
        </a:p>
      </dgm:t>
    </dgm:pt>
    <dgm:pt modelId="{3661ED8B-AFBD-4690-9BE7-D04D574D25C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000" b="1" strike="noStrike" spc="-1" dirty="0" smtClean="0">
              <a:solidFill>
                <a:srgbClr val="002060"/>
              </a:solidFill>
              <a:latin typeface="Segoe UI Light"/>
            </a:rPr>
            <a:t>Классы инженерно-технологической направленности</a:t>
          </a:r>
          <a:endParaRPr lang="ru-RU" sz="1000" dirty="0">
            <a:solidFill>
              <a:srgbClr val="002060"/>
            </a:solidFill>
          </a:endParaRPr>
        </a:p>
      </dgm:t>
    </dgm:pt>
    <dgm:pt modelId="{540C29B8-AD1B-45DD-BE23-E23787EDFC57}" type="parTrans" cxnId="{8EC6B6F5-9159-47F9-A5E9-7B76C2FEAB78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DD56347-EE99-4346-A8C8-3EEFEE55561D}" type="sibTrans" cxnId="{8EC6B6F5-9159-47F9-A5E9-7B76C2FEAB78}">
      <dgm:prSet/>
      <dgm:spPr/>
      <dgm:t>
        <a:bodyPr/>
        <a:lstStyle/>
        <a:p>
          <a:endParaRPr lang="ru-RU"/>
        </a:p>
      </dgm:t>
    </dgm:pt>
    <dgm:pt modelId="{0D9EC4F5-D82A-4328-B3D9-55C33A8E3F2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000" b="1" strike="noStrike" spc="-1" dirty="0" smtClean="0">
              <a:solidFill>
                <a:srgbClr val="002060"/>
              </a:solidFill>
              <a:latin typeface="Segoe UI Light"/>
            </a:rPr>
            <a:t>Проектная группа педагогов-наставников</a:t>
          </a:r>
          <a:endParaRPr lang="ru-RU" sz="1000" dirty="0">
            <a:solidFill>
              <a:srgbClr val="002060"/>
            </a:solidFill>
          </a:endParaRPr>
        </a:p>
      </dgm:t>
    </dgm:pt>
    <dgm:pt modelId="{C8EA487E-942B-491C-84D6-D5EFFB53A024}" type="parTrans" cxnId="{A20F119F-D4B1-45D9-8CB0-988C6D942BE8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BA19C4C-3160-4C0E-8327-A9782E2A9B9A}" type="sibTrans" cxnId="{A20F119F-D4B1-45D9-8CB0-988C6D942BE8}">
      <dgm:prSet/>
      <dgm:spPr/>
      <dgm:t>
        <a:bodyPr/>
        <a:lstStyle/>
        <a:p>
          <a:endParaRPr lang="ru-RU"/>
        </a:p>
      </dgm:t>
    </dgm:pt>
    <dgm:pt modelId="{F57A0F22-9282-41C2-B33B-EA9375733EB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000" b="1" strike="noStrike" spc="-1" dirty="0" smtClean="0">
              <a:solidFill>
                <a:srgbClr val="002060"/>
              </a:solidFill>
              <a:latin typeface="Segoe UI Light"/>
            </a:rPr>
            <a:t>Профессиональная диагностика</a:t>
          </a:r>
          <a:endParaRPr lang="ru-RU" sz="1000" dirty="0">
            <a:solidFill>
              <a:srgbClr val="002060"/>
            </a:solidFill>
          </a:endParaRPr>
        </a:p>
      </dgm:t>
    </dgm:pt>
    <dgm:pt modelId="{1E1CCA56-A985-4D4B-A8AC-36DB1EE97855}" type="parTrans" cxnId="{FE014EC0-658A-4294-AB31-DD8510F102C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05EF188-3AE4-420B-8FA2-680E2EE74ACD}" type="sibTrans" cxnId="{FE014EC0-658A-4294-AB31-DD8510F102CF}">
      <dgm:prSet/>
      <dgm:spPr/>
      <dgm:t>
        <a:bodyPr/>
        <a:lstStyle/>
        <a:p>
          <a:endParaRPr lang="ru-RU"/>
        </a:p>
      </dgm:t>
    </dgm:pt>
    <dgm:pt modelId="{E569203B-964A-4751-BA15-574ADA3D807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000" b="1" strike="noStrike" spc="-1" dirty="0" smtClean="0">
              <a:solidFill>
                <a:srgbClr val="002060"/>
              </a:solidFill>
              <a:latin typeface="Segoe UI Light"/>
            </a:rPr>
            <a:t>Классные часы и экскурсии</a:t>
          </a:r>
          <a:endParaRPr lang="ru-RU" sz="1000" dirty="0">
            <a:solidFill>
              <a:srgbClr val="002060"/>
            </a:solidFill>
          </a:endParaRPr>
        </a:p>
      </dgm:t>
    </dgm:pt>
    <dgm:pt modelId="{74A573A6-BB4E-41CF-AAEC-3D53C8AB3CA7}" type="parTrans" cxnId="{85CC73E1-52EF-4D32-8CF0-25BC56BC1E5D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20736B6-CBE2-49A0-8031-62885E7EBD32}" type="sibTrans" cxnId="{85CC73E1-52EF-4D32-8CF0-25BC56BC1E5D}">
      <dgm:prSet/>
      <dgm:spPr/>
      <dgm:t>
        <a:bodyPr/>
        <a:lstStyle/>
        <a:p>
          <a:endParaRPr lang="ru-RU"/>
        </a:p>
      </dgm:t>
    </dgm:pt>
    <dgm:pt modelId="{3D53DDD1-6544-4B0C-9A44-05D3FDBCAD76}" type="pres">
      <dgm:prSet presAssocID="{8D1A8498-0686-4697-BC20-9FE7F14126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32B70C-07A1-43A5-A728-9E3A8DB26B13}" type="pres">
      <dgm:prSet presAssocID="{023C818B-EC93-4753-8879-41121C76698F}" presName="centerShape" presStyleLbl="node0" presStyleIdx="0" presStyleCnt="1" custScaleX="397989" custScaleY="220249"/>
      <dgm:spPr/>
      <dgm:t>
        <a:bodyPr/>
        <a:lstStyle/>
        <a:p>
          <a:endParaRPr lang="ru-RU"/>
        </a:p>
      </dgm:t>
    </dgm:pt>
    <dgm:pt modelId="{C39FCC92-9C70-497C-878C-353ADDC17F30}" type="pres">
      <dgm:prSet presAssocID="{C35DACCA-E2F3-440B-86B5-1D95BC47194A}" presName="parTrans" presStyleLbl="sibTrans2D1" presStyleIdx="0" presStyleCnt="12" custLinFactNeighborY="-10032"/>
      <dgm:spPr/>
      <dgm:t>
        <a:bodyPr/>
        <a:lstStyle/>
        <a:p>
          <a:endParaRPr lang="ru-RU"/>
        </a:p>
      </dgm:t>
    </dgm:pt>
    <dgm:pt modelId="{84AF1382-C3AC-4D31-8845-212237F02362}" type="pres">
      <dgm:prSet presAssocID="{C35DACCA-E2F3-440B-86B5-1D95BC47194A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737578AD-84B2-42CB-A147-95ADD3CEA874}" type="pres">
      <dgm:prSet presAssocID="{33849BA6-281D-4B4C-B576-89F291B826A8}" presName="node" presStyleLbl="node1" presStyleIdx="0" presStyleCnt="12" custScaleX="164042" custRadScaleRad="99680" custRadScaleInc="-11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118EB-5E61-4789-8266-895BF39123C2}" type="pres">
      <dgm:prSet presAssocID="{689AD899-A5C6-4DFF-832F-FAAD63E22B1C}" presName="parTrans" presStyleLbl="sibTrans2D1" presStyleIdx="1" presStyleCnt="12"/>
      <dgm:spPr/>
      <dgm:t>
        <a:bodyPr/>
        <a:lstStyle/>
        <a:p>
          <a:endParaRPr lang="ru-RU"/>
        </a:p>
      </dgm:t>
    </dgm:pt>
    <dgm:pt modelId="{A5E2077F-45EE-4C1C-A6BA-A97E7056484A}" type="pres">
      <dgm:prSet presAssocID="{689AD899-A5C6-4DFF-832F-FAAD63E22B1C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6DF9A640-6381-4F6E-90AD-8F58A6302406}" type="pres">
      <dgm:prSet presAssocID="{06157434-2E09-4DBE-990E-5178EC1FBE1C}" presName="node" presStyleLbl="node1" presStyleIdx="1" presStyleCnt="12" custScaleX="193591" custScaleY="90960" custRadScaleRad="130751" custRadScaleInc="86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A669C-3F64-4F05-9AF4-85C9D5F69C4D}" type="pres">
      <dgm:prSet presAssocID="{1DC5105D-FF47-47C6-8DA3-BF548F231ED3}" presName="parTrans" presStyleLbl="sibTrans2D1" presStyleIdx="2" presStyleCnt="12"/>
      <dgm:spPr/>
      <dgm:t>
        <a:bodyPr/>
        <a:lstStyle/>
        <a:p>
          <a:endParaRPr lang="ru-RU"/>
        </a:p>
      </dgm:t>
    </dgm:pt>
    <dgm:pt modelId="{AE6AEE3A-581F-4B80-A1A4-9B2222D99C01}" type="pres">
      <dgm:prSet presAssocID="{1DC5105D-FF47-47C6-8DA3-BF548F231ED3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FD796895-6087-4197-BFAE-AED6D6220E82}" type="pres">
      <dgm:prSet presAssocID="{A5E2C383-E0CA-4720-BC92-53D2D535BC19}" presName="node" presStyleLbl="node1" presStyleIdx="2" presStyleCnt="12" custScaleX="217861" custRadScaleRad="142377" custRadScaleInc="4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388CF-1D44-40EF-8A38-12F9BF520D72}" type="pres">
      <dgm:prSet presAssocID="{4371D7F3-DA18-4513-A5B1-F6519750BAAF}" presName="parTrans" presStyleLbl="sibTrans2D1" presStyleIdx="3" presStyleCnt="12"/>
      <dgm:spPr/>
      <dgm:t>
        <a:bodyPr/>
        <a:lstStyle/>
        <a:p>
          <a:endParaRPr lang="ru-RU"/>
        </a:p>
      </dgm:t>
    </dgm:pt>
    <dgm:pt modelId="{CAD6E79D-3897-45E8-A5D8-D2C1328A05AC}" type="pres">
      <dgm:prSet presAssocID="{4371D7F3-DA18-4513-A5B1-F6519750BAAF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3F91BB09-D659-436F-A01C-39DBFE03B8D8}" type="pres">
      <dgm:prSet presAssocID="{3EBA59F6-2D9C-41D9-8CDB-24ACDD86E278}" presName="node" presStyleLbl="node1" presStyleIdx="3" presStyleCnt="12" custScaleX="194239" custRadScaleRad="144895" custRadScaleInc="-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D9B8C-13B7-44DB-8FE6-2E367DB7DCA1}" type="pres">
      <dgm:prSet presAssocID="{9F736D7A-BEA8-4905-BED8-3CBF240135C6}" presName="parTrans" presStyleLbl="sibTrans2D1" presStyleIdx="4" presStyleCnt="12"/>
      <dgm:spPr/>
      <dgm:t>
        <a:bodyPr/>
        <a:lstStyle/>
        <a:p>
          <a:endParaRPr lang="ru-RU"/>
        </a:p>
      </dgm:t>
    </dgm:pt>
    <dgm:pt modelId="{56A42335-C569-4D67-8B6B-B5176F90208E}" type="pres">
      <dgm:prSet presAssocID="{9F736D7A-BEA8-4905-BED8-3CBF240135C6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FF0FC1AF-D845-4E45-985D-DEFECD4DDBE7}" type="pres">
      <dgm:prSet presAssocID="{20FB3565-7BC0-4841-8279-9065E9755E7E}" presName="node" presStyleLbl="node1" presStyleIdx="4" presStyleCnt="12" custScaleX="199912" custRadScaleRad="129496" custRadScaleInc="-40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706C4-DEC0-49B9-8F9F-880691F1BB8F}" type="pres">
      <dgm:prSet presAssocID="{01FCF5D6-BB8B-453F-976B-6142C869C29E}" presName="parTrans" presStyleLbl="sibTrans2D1" presStyleIdx="5" presStyleCnt="12"/>
      <dgm:spPr/>
      <dgm:t>
        <a:bodyPr/>
        <a:lstStyle/>
        <a:p>
          <a:endParaRPr lang="ru-RU"/>
        </a:p>
      </dgm:t>
    </dgm:pt>
    <dgm:pt modelId="{75033253-0604-4407-A823-9BC7D18DCF96}" type="pres">
      <dgm:prSet presAssocID="{01FCF5D6-BB8B-453F-976B-6142C869C29E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39FE220A-B4CA-48E0-9A97-C30F5B166C63}" type="pres">
      <dgm:prSet presAssocID="{89F4208A-A5C0-4FBC-9E83-EC6B64D8C276}" presName="node" presStyleLbl="node1" presStyleIdx="5" presStyleCnt="12" custScaleX="173990" custRadScaleRad="132350" custRadScaleInc="-81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CDBD6-CAAC-46A8-B39A-54785DA85404}" type="pres">
      <dgm:prSet presAssocID="{91EC22CF-E5B3-4C0F-B2F2-DA4E4D9DA225}" presName="parTrans" presStyleLbl="sibTrans2D1" presStyleIdx="6" presStyleCnt="12"/>
      <dgm:spPr/>
      <dgm:t>
        <a:bodyPr/>
        <a:lstStyle/>
        <a:p>
          <a:endParaRPr lang="ru-RU"/>
        </a:p>
      </dgm:t>
    </dgm:pt>
    <dgm:pt modelId="{20FDD190-5FA5-4B5C-B79D-932C23D87B3A}" type="pres">
      <dgm:prSet presAssocID="{91EC22CF-E5B3-4C0F-B2F2-DA4E4D9DA225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CC1630C7-05A6-4D25-9FD7-B49578A6A42C}" type="pres">
      <dgm:prSet presAssocID="{3639C997-8399-4F1B-9091-1B43F320CAD8}" presName="node" presStyleLbl="node1" presStyleIdx="6" presStyleCnt="12" custScaleX="183195" custRadScaleRad="97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AFD1A-868C-4E38-83ED-D8576E11EE0C}" type="pres">
      <dgm:prSet presAssocID="{9B7C99DA-1306-46D3-98DA-FA3591158404}" presName="parTrans" presStyleLbl="sibTrans2D1" presStyleIdx="7" presStyleCnt="12"/>
      <dgm:spPr/>
      <dgm:t>
        <a:bodyPr/>
        <a:lstStyle/>
        <a:p>
          <a:endParaRPr lang="ru-RU"/>
        </a:p>
      </dgm:t>
    </dgm:pt>
    <dgm:pt modelId="{BE1F8BE2-A508-4729-8D81-BD55E6B408C8}" type="pres">
      <dgm:prSet presAssocID="{9B7C99DA-1306-46D3-98DA-FA3591158404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22A53CDA-2A01-49A0-B08C-5C8CBA6EDBC1}" type="pres">
      <dgm:prSet presAssocID="{F9A20BA5-A162-4441-810D-959D359D623E}" presName="node" presStyleLbl="node1" presStyleIdx="7" presStyleCnt="12" custScaleX="202053" custRadScaleRad="134011" custRadScaleInc="99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3F280-2BAA-4726-9BB1-6DAE6C008A90}" type="pres">
      <dgm:prSet presAssocID="{540C29B8-AD1B-45DD-BE23-E23787EDFC57}" presName="parTrans" presStyleLbl="sibTrans2D1" presStyleIdx="8" presStyleCnt="12"/>
      <dgm:spPr/>
      <dgm:t>
        <a:bodyPr/>
        <a:lstStyle/>
        <a:p>
          <a:endParaRPr lang="ru-RU"/>
        </a:p>
      </dgm:t>
    </dgm:pt>
    <dgm:pt modelId="{C31A588E-A8EF-48A1-9F57-A5015EBD675A}" type="pres">
      <dgm:prSet presAssocID="{540C29B8-AD1B-45DD-BE23-E23787EDFC57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A4D71062-156D-448B-8A92-EBAC6FF98DD2}" type="pres">
      <dgm:prSet presAssocID="{3661ED8B-AFBD-4690-9BE7-D04D574D25C7}" presName="node" presStyleLbl="node1" presStyleIdx="8" presStyleCnt="12" custScaleX="203369" custScaleY="106036" custRadScaleRad="142416" custRadScaleInc="59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8AFB4-442C-4848-9708-D3F83695B351}" type="pres">
      <dgm:prSet presAssocID="{C8EA487E-942B-491C-84D6-D5EFFB53A024}" presName="parTrans" presStyleLbl="sibTrans2D1" presStyleIdx="9" presStyleCnt="12"/>
      <dgm:spPr/>
      <dgm:t>
        <a:bodyPr/>
        <a:lstStyle/>
        <a:p>
          <a:endParaRPr lang="ru-RU"/>
        </a:p>
      </dgm:t>
    </dgm:pt>
    <dgm:pt modelId="{7CD921F2-5533-408E-AEEE-813C4ADC6AE1}" type="pres">
      <dgm:prSet presAssocID="{C8EA487E-942B-491C-84D6-D5EFFB53A024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9DFDD67D-E148-4ECE-9079-E5FA542B5A6F}" type="pres">
      <dgm:prSet presAssocID="{0D9EC4F5-D82A-4328-B3D9-55C33A8E3F28}" presName="node" presStyleLbl="node1" presStyleIdx="9" presStyleCnt="12" custScaleX="205518" custRadScaleRad="139296" custRadScaleInc="8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75A0E-D6B3-4787-8C73-8E906F1DCBE6}" type="pres">
      <dgm:prSet presAssocID="{1E1CCA56-A985-4D4B-A8AC-36DB1EE97855}" presName="parTrans" presStyleLbl="sibTrans2D1" presStyleIdx="10" presStyleCnt="12"/>
      <dgm:spPr/>
      <dgm:t>
        <a:bodyPr/>
        <a:lstStyle/>
        <a:p>
          <a:endParaRPr lang="ru-RU"/>
        </a:p>
      </dgm:t>
    </dgm:pt>
    <dgm:pt modelId="{C5B2E36F-E6AA-4CD0-95AD-CCB4A23204D3}" type="pres">
      <dgm:prSet presAssocID="{1E1CCA56-A985-4D4B-A8AC-36DB1EE97855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B562A9D7-650C-4759-86C8-BC5C35845F55}" type="pres">
      <dgm:prSet presAssocID="{F57A0F22-9282-41C2-B33B-EA9375733EB3}" presName="node" presStyleLbl="node1" presStyleIdx="10" presStyleCnt="12" custScaleX="222948" custScaleY="100311" custRadScaleRad="134671" custRadScaleInc="-48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92DC0-1EBE-47E0-BE39-3C5956577577}" type="pres">
      <dgm:prSet presAssocID="{74A573A6-BB4E-41CF-AAEC-3D53C8AB3CA7}" presName="parTrans" presStyleLbl="sibTrans2D1" presStyleIdx="11" presStyleCnt="12"/>
      <dgm:spPr/>
      <dgm:t>
        <a:bodyPr/>
        <a:lstStyle/>
        <a:p>
          <a:endParaRPr lang="ru-RU"/>
        </a:p>
      </dgm:t>
    </dgm:pt>
    <dgm:pt modelId="{04E8B967-CA5E-425F-A946-EB1BA9399330}" type="pres">
      <dgm:prSet presAssocID="{74A573A6-BB4E-41CF-AAEC-3D53C8AB3CA7}" presName="connectorText" presStyleLbl="sibTrans2D1" presStyleIdx="11" presStyleCnt="12"/>
      <dgm:spPr/>
      <dgm:t>
        <a:bodyPr/>
        <a:lstStyle/>
        <a:p>
          <a:endParaRPr lang="ru-RU"/>
        </a:p>
      </dgm:t>
    </dgm:pt>
    <dgm:pt modelId="{11A9652E-F356-4520-A45A-356A408CAE95}" type="pres">
      <dgm:prSet presAssocID="{E569203B-964A-4751-BA15-574ADA3D807A}" presName="node" presStyleLbl="node1" presStyleIdx="11" presStyleCnt="12" custScaleX="185613" custScaleY="87279" custRadScaleRad="138167" custRadScaleInc="-106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88D7E-0E5C-4D9D-911D-8194F2EA47E4}" srcId="{023C818B-EC93-4753-8879-41121C76698F}" destId="{06157434-2E09-4DBE-990E-5178EC1FBE1C}" srcOrd="1" destOrd="0" parTransId="{689AD899-A5C6-4DFF-832F-FAAD63E22B1C}" sibTransId="{06192A7A-CA32-4D6E-8340-C61F36437AF6}"/>
    <dgm:cxn modelId="{10287860-3603-46C5-8963-EADF2FEB5D66}" type="presOf" srcId="{74A573A6-BB4E-41CF-AAEC-3D53C8AB3CA7}" destId="{61A92DC0-1EBE-47E0-BE39-3C5956577577}" srcOrd="0" destOrd="0" presId="urn:microsoft.com/office/officeart/2005/8/layout/radial5"/>
    <dgm:cxn modelId="{4F0D794E-649C-44EA-8567-5443BB2DDD9B}" type="presOf" srcId="{4371D7F3-DA18-4513-A5B1-F6519750BAAF}" destId="{CAD6E79D-3897-45E8-A5D8-D2C1328A05AC}" srcOrd="1" destOrd="0" presId="urn:microsoft.com/office/officeart/2005/8/layout/radial5"/>
    <dgm:cxn modelId="{1BB5E574-4561-475F-A903-70ADF9099529}" type="presOf" srcId="{06157434-2E09-4DBE-990E-5178EC1FBE1C}" destId="{6DF9A640-6381-4F6E-90AD-8F58A6302406}" srcOrd="0" destOrd="0" presId="urn:microsoft.com/office/officeart/2005/8/layout/radial5"/>
    <dgm:cxn modelId="{A541BED9-88C2-427E-A416-FF8041F3EE6A}" type="presOf" srcId="{C8EA487E-942B-491C-84D6-D5EFFB53A024}" destId="{7CD921F2-5533-408E-AEEE-813C4ADC6AE1}" srcOrd="1" destOrd="0" presId="urn:microsoft.com/office/officeart/2005/8/layout/radial5"/>
    <dgm:cxn modelId="{A20F119F-D4B1-45D9-8CB0-988C6D942BE8}" srcId="{023C818B-EC93-4753-8879-41121C76698F}" destId="{0D9EC4F5-D82A-4328-B3D9-55C33A8E3F28}" srcOrd="9" destOrd="0" parTransId="{C8EA487E-942B-491C-84D6-D5EFFB53A024}" sibTransId="{9BA19C4C-3160-4C0E-8327-A9782E2A9B9A}"/>
    <dgm:cxn modelId="{8A115B8F-43EC-4369-9095-8C0A3B5A5F40}" srcId="{8D1A8498-0686-4697-BC20-9FE7F141267C}" destId="{023C818B-EC93-4753-8879-41121C76698F}" srcOrd="0" destOrd="0" parTransId="{8EC128ED-F4CE-478F-8A9A-60BD63705741}" sibTransId="{79135F5B-2EAA-4FDE-90E6-B3113602CDC5}"/>
    <dgm:cxn modelId="{85CC73E1-52EF-4D32-8CF0-25BC56BC1E5D}" srcId="{023C818B-EC93-4753-8879-41121C76698F}" destId="{E569203B-964A-4751-BA15-574ADA3D807A}" srcOrd="11" destOrd="0" parTransId="{74A573A6-BB4E-41CF-AAEC-3D53C8AB3CA7}" sibTransId="{B20736B6-CBE2-49A0-8031-62885E7EBD32}"/>
    <dgm:cxn modelId="{5E30E1C2-A9E6-4488-A8F1-12E8A7513BF9}" type="presOf" srcId="{20FB3565-7BC0-4841-8279-9065E9755E7E}" destId="{FF0FC1AF-D845-4E45-985D-DEFECD4DDBE7}" srcOrd="0" destOrd="0" presId="urn:microsoft.com/office/officeart/2005/8/layout/radial5"/>
    <dgm:cxn modelId="{6BE6095D-E721-4096-AAF7-9250FBB49589}" type="presOf" srcId="{C35DACCA-E2F3-440B-86B5-1D95BC47194A}" destId="{C39FCC92-9C70-497C-878C-353ADDC17F30}" srcOrd="0" destOrd="0" presId="urn:microsoft.com/office/officeart/2005/8/layout/radial5"/>
    <dgm:cxn modelId="{DA41F5BF-AF72-43F2-ADCF-74E41BADA006}" type="presOf" srcId="{C8EA487E-942B-491C-84D6-D5EFFB53A024}" destId="{4F78AFB4-442C-4848-9708-D3F83695B351}" srcOrd="0" destOrd="0" presId="urn:microsoft.com/office/officeart/2005/8/layout/radial5"/>
    <dgm:cxn modelId="{3761311A-08B8-4249-98F5-C7C37C1DEF96}" type="presOf" srcId="{8D1A8498-0686-4697-BC20-9FE7F141267C}" destId="{3D53DDD1-6544-4B0C-9A44-05D3FDBCAD76}" srcOrd="0" destOrd="0" presId="urn:microsoft.com/office/officeart/2005/8/layout/radial5"/>
    <dgm:cxn modelId="{F305C900-F773-43A2-87CC-7B94763066A4}" type="presOf" srcId="{91EC22CF-E5B3-4C0F-B2F2-DA4E4D9DA225}" destId="{20FDD190-5FA5-4B5C-B79D-932C23D87B3A}" srcOrd="1" destOrd="0" presId="urn:microsoft.com/office/officeart/2005/8/layout/radial5"/>
    <dgm:cxn modelId="{2BB087DD-2208-40BB-B14D-CA8A39CEFB07}" srcId="{023C818B-EC93-4753-8879-41121C76698F}" destId="{3EBA59F6-2D9C-41D9-8CDB-24ACDD86E278}" srcOrd="3" destOrd="0" parTransId="{4371D7F3-DA18-4513-A5B1-F6519750BAAF}" sibTransId="{AB73D06D-8802-4DF0-9F43-B7C7E35DC380}"/>
    <dgm:cxn modelId="{A32749AF-80B8-4416-BA18-C71FDAAC603C}" type="presOf" srcId="{F9A20BA5-A162-4441-810D-959D359D623E}" destId="{22A53CDA-2A01-49A0-B08C-5C8CBA6EDBC1}" srcOrd="0" destOrd="0" presId="urn:microsoft.com/office/officeart/2005/8/layout/radial5"/>
    <dgm:cxn modelId="{8A984D33-28F5-4C4C-AE1C-94D2EF352159}" type="presOf" srcId="{89F4208A-A5C0-4FBC-9E83-EC6B64D8C276}" destId="{39FE220A-B4CA-48E0-9A97-C30F5B166C63}" srcOrd="0" destOrd="0" presId="urn:microsoft.com/office/officeart/2005/8/layout/radial5"/>
    <dgm:cxn modelId="{C22BFC50-BEFA-4F5B-A8EC-65AB48EADCD9}" type="presOf" srcId="{540C29B8-AD1B-45DD-BE23-E23787EDFC57}" destId="{7C43F280-2BAA-4726-9BB1-6DAE6C008A90}" srcOrd="0" destOrd="0" presId="urn:microsoft.com/office/officeart/2005/8/layout/radial5"/>
    <dgm:cxn modelId="{8EC6B6F5-9159-47F9-A5E9-7B76C2FEAB78}" srcId="{023C818B-EC93-4753-8879-41121C76698F}" destId="{3661ED8B-AFBD-4690-9BE7-D04D574D25C7}" srcOrd="8" destOrd="0" parTransId="{540C29B8-AD1B-45DD-BE23-E23787EDFC57}" sibTransId="{1DD56347-EE99-4346-A8C8-3EEFEE55561D}"/>
    <dgm:cxn modelId="{FE014EC0-658A-4294-AB31-DD8510F102CF}" srcId="{023C818B-EC93-4753-8879-41121C76698F}" destId="{F57A0F22-9282-41C2-B33B-EA9375733EB3}" srcOrd="10" destOrd="0" parTransId="{1E1CCA56-A985-4D4B-A8AC-36DB1EE97855}" sibTransId="{705EF188-3AE4-420B-8FA2-680E2EE74ACD}"/>
    <dgm:cxn modelId="{9E049425-514F-4409-90B1-A11D9B2F47C5}" type="presOf" srcId="{0D9EC4F5-D82A-4328-B3D9-55C33A8E3F28}" destId="{9DFDD67D-E148-4ECE-9079-E5FA542B5A6F}" srcOrd="0" destOrd="0" presId="urn:microsoft.com/office/officeart/2005/8/layout/radial5"/>
    <dgm:cxn modelId="{B922411E-51AC-435A-8A6F-3F5CF086E886}" type="presOf" srcId="{023C818B-EC93-4753-8879-41121C76698F}" destId="{B032B70C-07A1-43A5-A728-9E3A8DB26B13}" srcOrd="0" destOrd="0" presId="urn:microsoft.com/office/officeart/2005/8/layout/radial5"/>
    <dgm:cxn modelId="{4379DE60-93FA-403B-BC98-2994A94C241F}" type="presOf" srcId="{689AD899-A5C6-4DFF-832F-FAAD63E22B1C}" destId="{ADD118EB-5E61-4789-8266-895BF39123C2}" srcOrd="0" destOrd="0" presId="urn:microsoft.com/office/officeart/2005/8/layout/radial5"/>
    <dgm:cxn modelId="{0946DC8E-5B6C-4433-BB3A-9826C5DFBB0D}" type="presOf" srcId="{01FCF5D6-BB8B-453F-976B-6142C869C29E}" destId="{75033253-0604-4407-A823-9BC7D18DCF96}" srcOrd="1" destOrd="0" presId="urn:microsoft.com/office/officeart/2005/8/layout/radial5"/>
    <dgm:cxn modelId="{274CDFCC-ADC0-450B-BD6A-EC13188C30BB}" type="presOf" srcId="{91EC22CF-E5B3-4C0F-B2F2-DA4E4D9DA225}" destId="{9A0CDBD6-CAAC-46A8-B39A-54785DA85404}" srcOrd="0" destOrd="0" presId="urn:microsoft.com/office/officeart/2005/8/layout/radial5"/>
    <dgm:cxn modelId="{8927B35D-335F-4B77-86BB-7F270C0DD472}" srcId="{023C818B-EC93-4753-8879-41121C76698F}" destId="{3639C997-8399-4F1B-9091-1B43F320CAD8}" srcOrd="6" destOrd="0" parTransId="{91EC22CF-E5B3-4C0F-B2F2-DA4E4D9DA225}" sibTransId="{52548A04-4A9C-4A72-AB93-31BFDF0DF60E}"/>
    <dgm:cxn modelId="{C9E77898-BE6E-4696-8B56-25B0A1704ACF}" srcId="{023C818B-EC93-4753-8879-41121C76698F}" destId="{89F4208A-A5C0-4FBC-9E83-EC6B64D8C276}" srcOrd="5" destOrd="0" parTransId="{01FCF5D6-BB8B-453F-976B-6142C869C29E}" sibTransId="{4D56FF6E-B722-45F3-8EE3-B6084F7E2B31}"/>
    <dgm:cxn modelId="{6B2FE18A-BDAE-4A73-A853-41C954390AE3}" srcId="{023C818B-EC93-4753-8879-41121C76698F}" destId="{20FB3565-7BC0-4841-8279-9065E9755E7E}" srcOrd="4" destOrd="0" parTransId="{9F736D7A-BEA8-4905-BED8-3CBF240135C6}" sibTransId="{92A6695A-7F2C-4493-AA59-5C3429D007A5}"/>
    <dgm:cxn modelId="{36A97803-A57F-46A1-B4CC-118D1246A0A3}" type="presOf" srcId="{4371D7F3-DA18-4513-A5B1-F6519750BAAF}" destId="{F08388CF-1D44-40EF-8A38-12F9BF520D72}" srcOrd="0" destOrd="0" presId="urn:microsoft.com/office/officeart/2005/8/layout/radial5"/>
    <dgm:cxn modelId="{C616C2F0-207F-4AB2-AA30-7D29116EF683}" type="presOf" srcId="{3639C997-8399-4F1B-9091-1B43F320CAD8}" destId="{CC1630C7-05A6-4D25-9FD7-B49578A6A42C}" srcOrd="0" destOrd="0" presId="urn:microsoft.com/office/officeart/2005/8/layout/radial5"/>
    <dgm:cxn modelId="{831BCBC4-7798-4DCE-8CA9-7D364A556B08}" srcId="{023C818B-EC93-4753-8879-41121C76698F}" destId="{F9A20BA5-A162-4441-810D-959D359D623E}" srcOrd="7" destOrd="0" parTransId="{9B7C99DA-1306-46D3-98DA-FA3591158404}" sibTransId="{928B0D6C-3B2D-4536-8587-2BEEF939975D}"/>
    <dgm:cxn modelId="{AAF3E4D9-DCBD-434A-BEEC-5192E6A88ADF}" type="presOf" srcId="{A5E2C383-E0CA-4720-BC92-53D2D535BC19}" destId="{FD796895-6087-4197-BFAE-AED6D6220E82}" srcOrd="0" destOrd="0" presId="urn:microsoft.com/office/officeart/2005/8/layout/radial5"/>
    <dgm:cxn modelId="{5831194D-C8CA-4EDD-A0CB-9F9C407F7AF5}" type="presOf" srcId="{9B7C99DA-1306-46D3-98DA-FA3591158404}" destId="{F92AFD1A-868C-4E38-83ED-D8576E11EE0C}" srcOrd="0" destOrd="0" presId="urn:microsoft.com/office/officeart/2005/8/layout/radial5"/>
    <dgm:cxn modelId="{EFD9B7D4-EFCF-42C7-ADBF-A3AA4C3BF7A0}" type="presOf" srcId="{3661ED8B-AFBD-4690-9BE7-D04D574D25C7}" destId="{A4D71062-156D-448B-8A92-EBAC6FF98DD2}" srcOrd="0" destOrd="0" presId="urn:microsoft.com/office/officeart/2005/8/layout/radial5"/>
    <dgm:cxn modelId="{3C8F1B58-71F6-401F-8CBE-C148BE9A4570}" type="presOf" srcId="{33849BA6-281D-4B4C-B576-89F291B826A8}" destId="{737578AD-84B2-42CB-A147-95ADD3CEA874}" srcOrd="0" destOrd="0" presId="urn:microsoft.com/office/officeart/2005/8/layout/radial5"/>
    <dgm:cxn modelId="{8E36FB2E-38C4-4827-86EF-C51A878628E6}" type="presOf" srcId="{9F736D7A-BEA8-4905-BED8-3CBF240135C6}" destId="{56A42335-C569-4D67-8B6B-B5176F90208E}" srcOrd="1" destOrd="0" presId="urn:microsoft.com/office/officeart/2005/8/layout/radial5"/>
    <dgm:cxn modelId="{4B7AB1D6-A510-417B-A5F5-09DD31E3C126}" srcId="{023C818B-EC93-4753-8879-41121C76698F}" destId="{33849BA6-281D-4B4C-B576-89F291B826A8}" srcOrd="0" destOrd="0" parTransId="{C35DACCA-E2F3-440B-86B5-1D95BC47194A}" sibTransId="{8B2E530B-CE6B-4AFA-9484-6F43AD2954A2}"/>
    <dgm:cxn modelId="{8EB27D49-B6E1-4E2D-95B8-760084CC31AF}" type="presOf" srcId="{F57A0F22-9282-41C2-B33B-EA9375733EB3}" destId="{B562A9D7-650C-4759-86C8-BC5C35845F55}" srcOrd="0" destOrd="0" presId="urn:microsoft.com/office/officeart/2005/8/layout/radial5"/>
    <dgm:cxn modelId="{F0418876-3532-4FF7-9DFF-1D613A3E8E91}" srcId="{8D1A8498-0686-4697-BC20-9FE7F141267C}" destId="{49369C4D-7CCB-452A-867B-91B3DCAD581D}" srcOrd="1" destOrd="0" parTransId="{16472388-E757-4FE9-9448-DF070A9BD785}" sibTransId="{C6386E10-B9EC-4C0E-A823-C1D245DB84EA}"/>
    <dgm:cxn modelId="{3BEF7A32-4201-40E5-8CB5-1F2A5EB3B4D6}" srcId="{023C818B-EC93-4753-8879-41121C76698F}" destId="{A5E2C383-E0CA-4720-BC92-53D2D535BC19}" srcOrd="2" destOrd="0" parTransId="{1DC5105D-FF47-47C6-8DA3-BF548F231ED3}" sibTransId="{90AF5774-12CE-4BE4-AE7E-9BDF67FC927B}"/>
    <dgm:cxn modelId="{54202DD9-5E72-416C-A62F-FCD4135AFAE7}" type="presOf" srcId="{E569203B-964A-4751-BA15-574ADA3D807A}" destId="{11A9652E-F356-4520-A45A-356A408CAE95}" srcOrd="0" destOrd="0" presId="urn:microsoft.com/office/officeart/2005/8/layout/radial5"/>
    <dgm:cxn modelId="{22E6C838-59C3-4F33-9181-1703C6A28016}" type="presOf" srcId="{1E1CCA56-A985-4D4B-A8AC-36DB1EE97855}" destId="{D2875A0E-D6B3-4787-8C73-8E906F1DCBE6}" srcOrd="0" destOrd="0" presId="urn:microsoft.com/office/officeart/2005/8/layout/radial5"/>
    <dgm:cxn modelId="{54EF2543-824A-44C7-BCF5-CA5E5E9AC2B4}" type="presOf" srcId="{689AD899-A5C6-4DFF-832F-FAAD63E22B1C}" destId="{A5E2077F-45EE-4C1C-A6BA-A97E7056484A}" srcOrd="1" destOrd="0" presId="urn:microsoft.com/office/officeart/2005/8/layout/radial5"/>
    <dgm:cxn modelId="{A14B5987-C1DD-434C-98DC-EF2A1E570B66}" type="presOf" srcId="{1DC5105D-FF47-47C6-8DA3-BF548F231ED3}" destId="{AE6AEE3A-581F-4B80-A1A4-9B2222D99C01}" srcOrd="1" destOrd="0" presId="urn:microsoft.com/office/officeart/2005/8/layout/radial5"/>
    <dgm:cxn modelId="{269DBB38-59A2-4481-83D6-FE18A5962A5E}" type="presOf" srcId="{74A573A6-BB4E-41CF-AAEC-3D53C8AB3CA7}" destId="{04E8B967-CA5E-425F-A946-EB1BA9399330}" srcOrd="1" destOrd="0" presId="urn:microsoft.com/office/officeart/2005/8/layout/radial5"/>
    <dgm:cxn modelId="{90629CC0-2A4E-4B1A-B657-72A2FFB3DC57}" type="presOf" srcId="{01FCF5D6-BB8B-453F-976B-6142C869C29E}" destId="{283706C4-DEC0-49B9-8F9F-880691F1BB8F}" srcOrd="0" destOrd="0" presId="urn:microsoft.com/office/officeart/2005/8/layout/radial5"/>
    <dgm:cxn modelId="{C143818D-B976-4128-999D-8477C5648618}" type="presOf" srcId="{1DC5105D-FF47-47C6-8DA3-BF548F231ED3}" destId="{ED2A669C-3F64-4F05-9AF4-85C9D5F69C4D}" srcOrd="0" destOrd="0" presId="urn:microsoft.com/office/officeart/2005/8/layout/radial5"/>
    <dgm:cxn modelId="{14555716-C994-4528-BD71-AE098A3C9938}" type="presOf" srcId="{9F736D7A-BEA8-4905-BED8-3CBF240135C6}" destId="{66FD9B8C-13B7-44DB-8FE6-2E367DB7DCA1}" srcOrd="0" destOrd="0" presId="urn:microsoft.com/office/officeart/2005/8/layout/radial5"/>
    <dgm:cxn modelId="{0CC37BCE-632F-4A0C-80C1-65976C8D1F30}" type="presOf" srcId="{540C29B8-AD1B-45DD-BE23-E23787EDFC57}" destId="{C31A588E-A8EF-48A1-9F57-A5015EBD675A}" srcOrd="1" destOrd="0" presId="urn:microsoft.com/office/officeart/2005/8/layout/radial5"/>
    <dgm:cxn modelId="{863340CE-DEBA-4DDD-9658-6CEAEF5D7F70}" type="presOf" srcId="{C35DACCA-E2F3-440B-86B5-1D95BC47194A}" destId="{84AF1382-C3AC-4D31-8845-212237F02362}" srcOrd="1" destOrd="0" presId="urn:microsoft.com/office/officeart/2005/8/layout/radial5"/>
    <dgm:cxn modelId="{D692BB40-2444-4FAC-B242-769A448F4464}" type="presOf" srcId="{3EBA59F6-2D9C-41D9-8CDB-24ACDD86E278}" destId="{3F91BB09-D659-436F-A01C-39DBFE03B8D8}" srcOrd="0" destOrd="0" presId="urn:microsoft.com/office/officeart/2005/8/layout/radial5"/>
    <dgm:cxn modelId="{4C3FE86F-157B-493C-94F3-0AD5AA3C1629}" type="presOf" srcId="{9B7C99DA-1306-46D3-98DA-FA3591158404}" destId="{BE1F8BE2-A508-4729-8D81-BD55E6B408C8}" srcOrd="1" destOrd="0" presId="urn:microsoft.com/office/officeart/2005/8/layout/radial5"/>
    <dgm:cxn modelId="{46BE287D-94E4-489A-9DE6-F3E134FA59AD}" type="presOf" srcId="{1E1CCA56-A985-4D4B-A8AC-36DB1EE97855}" destId="{C5B2E36F-E6AA-4CD0-95AD-CCB4A23204D3}" srcOrd="1" destOrd="0" presId="urn:microsoft.com/office/officeart/2005/8/layout/radial5"/>
    <dgm:cxn modelId="{12491723-F6BC-4676-8AF8-CABD5A8E63E4}" type="presParOf" srcId="{3D53DDD1-6544-4B0C-9A44-05D3FDBCAD76}" destId="{B032B70C-07A1-43A5-A728-9E3A8DB26B13}" srcOrd="0" destOrd="0" presId="urn:microsoft.com/office/officeart/2005/8/layout/radial5"/>
    <dgm:cxn modelId="{4D6099FE-0F19-4B65-A135-454EB346F771}" type="presParOf" srcId="{3D53DDD1-6544-4B0C-9A44-05D3FDBCAD76}" destId="{C39FCC92-9C70-497C-878C-353ADDC17F30}" srcOrd="1" destOrd="0" presId="urn:microsoft.com/office/officeart/2005/8/layout/radial5"/>
    <dgm:cxn modelId="{C2D0DDB6-F70E-4C8A-9693-DE2B336057D6}" type="presParOf" srcId="{C39FCC92-9C70-497C-878C-353ADDC17F30}" destId="{84AF1382-C3AC-4D31-8845-212237F02362}" srcOrd="0" destOrd="0" presId="urn:microsoft.com/office/officeart/2005/8/layout/radial5"/>
    <dgm:cxn modelId="{978521D1-A5E5-4443-A2BD-C28E42A7BC5D}" type="presParOf" srcId="{3D53DDD1-6544-4B0C-9A44-05D3FDBCAD76}" destId="{737578AD-84B2-42CB-A147-95ADD3CEA874}" srcOrd="2" destOrd="0" presId="urn:microsoft.com/office/officeart/2005/8/layout/radial5"/>
    <dgm:cxn modelId="{164F5FA9-4C63-4E45-92F3-A29DD8126460}" type="presParOf" srcId="{3D53DDD1-6544-4B0C-9A44-05D3FDBCAD76}" destId="{ADD118EB-5E61-4789-8266-895BF39123C2}" srcOrd="3" destOrd="0" presId="urn:microsoft.com/office/officeart/2005/8/layout/radial5"/>
    <dgm:cxn modelId="{05E25D4E-69A1-453D-8042-3FA8D80C91F0}" type="presParOf" srcId="{ADD118EB-5E61-4789-8266-895BF39123C2}" destId="{A5E2077F-45EE-4C1C-A6BA-A97E7056484A}" srcOrd="0" destOrd="0" presId="urn:microsoft.com/office/officeart/2005/8/layout/radial5"/>
    <dgm:cxn modelId="{EF121C42-B17B-4C68-BA88-FB4694B07D57}" type="presParOf" srcId="{3D53DDD1-6544-4B0C-9A44-05D3FDBCAD76}" destId="{6DF9A640-6381-4F6E-90AD-8F58A6302406}" srcOrd="4" destOrd="0" presId="urn:microsoft.com/office/officeart/2005/8/layout/radial5"/>
    <dgm:cxn modelId="{624A4845-FF69-4145-AC1E-332532C039E5}" type="presParOf" srcId="{3D53DDD1-6544-4B0C-9A44-05D3FDBCAD76}" destId="{ED2A669C-3F64-4F05-9AF4-85C9D5F69C4D}" srcOrd="5" destOrd="0" presId="urn:microsoft.com/office/officeart/2005/8/layout/radial5"/>
    <dgm:cxn modelId="{F1A052FB-2415-45BC-B94E-9E57352CCE01}" type="presParOf" srcId="{ED2A669C-3F64-4F05-9AF4-85C9D5F69C4D}" destId="{AE6AEE3A-581F-4B80-A1A4-9B2222D99C01}" srcOrd="0" destOrd="0" presId="urn:microsoft.com/office/officeart/2005/8/layout/radial5"/>
    <dgm:cxn modelId="{57BCD8AD-E937-4619-87DB-599CE8696069}" type="presParOf" srcId="{3D53DDD1-6544-4B0C-9A44-05D3FDBCAD76}" destId="{FD796895-6087-4197-BFAE-AED6D6220E82}" srcOrd="6" destOrd="0" presId="urn:microsoft.com/office/officeart/2005/8/layout/radial5"/>
    <dgm:cxn modelId="{086A8116-8AD4-41C8-B90F-3995A8BD7DD2}" type="presParOf" srcId="{3D53DDD1-6544-4B0C-9A44-05D3FDBCAD76}" destId="{F08388CF-1D44-40EF-8A38-12F9BF520D72}" srcOrd="7" destOrd="0" presId="urn:microsoft.com/office/officeart/2005/8/layout/radial5"/>
    <dgm:cxn modelId="{E1D68BAC-DF74-4235-B372-05E17449344A}" type="presParOf" srcId="{F08388CF-1D44-40EF-8A38-12F9BF520D72}" destId="{CAD6E79D-3897-45E8-A5D8-D2C1328A05AC}" srcOrd="0" destOrd="0" presId="urn:microsoft.com/office/officeart/2005/8/layout/radial5"/>
    <dgm:cxn modelId="{1FF3CCE9-8B1C-4324-8C82-22A54FFA44ED}" type="presParOf" srcId="{3D53DDD1-6544-4B0C-9A44-05D3FDBCAD76}" destId="{3F91BB09-D659-436F-A01C-39DBFE03B8D8}" srcOrd="8" destOrd="0" presId="urn:microsoft.com/office/officeart/2005/8/layout/radial5"/>
    <dgm:cxn modelId="{26367AAE-A5D3-4124-99A8-27BFB5DA1EA8}" type="presParOf" srcId="{3D53DDD1-6544-4B0C-9A44-05D3FDBCAD76}" destId="{66FD9B8C-13B7-44DB-8FE6-2E367DB7DCA1}" srcOrd="9" destOrd="0" presId="urn:microsoft.com/office/officeart/2005/8/layout/radial5"/>
    <dgm:cxn modelId="{7072A687-F8A5-4917-8163-AD4B6B5DD239}" type="presParOf" srcId="{66FD9B8C-13B7-44DB-8FE6-2E367DB7DCA1}" destId="{56A42335-C569-4D67-8B6B-B5176F90208E}" srcOrd="0" destOrd="0" presId="urn:microsoft.com/office/officeart/2005/8/layout/radial5"/>
    <dgm:cxn modelId="{C0C20394-6669-4C68-B522-6B67A6C2331F}" type="presParOf" srcId="{3D53DDD1-6544-4B0C-9A44-05D3FDBCAD76}" destId="{FF0FC1AF-D845-4E45-985D-DEFECD4DDBE7}" srcOrd="10" destOrd="0" presId="urn:microsoft.com/office/officeart/2005/8/layout/radial5"/>
    <dgm:cxn modelId="{1A6FD4DC-5A28-43A8-A2E9-2B0E8BC070CC}" type="presParOf" srcId="{3D53DDD1-6544-4B0C-9A44-05D3FDBCAD76}" destId="{283706C4-DEC0-49B9-8F9F-880691F1BB8F}" srcOrd="11" destOrd="0" presId="urn:microsoft.com/office/officeart/2005/8/layout/radial5"/>
    <dgm:cxn modelId="{2BA39474-853B-4D7A-BAFB-1701499970E7}" type="presParOf" srcId="{283706C4-DEC0-49B9-8F9F-880691F1BB8F}" destId="{75033253-0604-4407-A823-9BC7D18DCF96}" srcOrd="0" destOrd="0" presId="urn:microsoft.com/office/officeart/2005/8/layout/radial5"/>
    <dgm:cxn modelId="{D9CBA5F1-2950-40FD-832E-B6F839A0F9F6}" type="presParOf" srcId="{3D53DDD1-6544-4B0C-9A44-05D3FDBCAD76}" destId="{39FE220A-B4CA-48E0-9A97-C30F5B166C63}" srcOrd="12" destOrd="0" presId="urn:microsoft.com/office/officeart/2005/8/layout/radial5"/>
    <dgm:cxn modelId="{BFFFDDCE-C0A9-4E5C-9D93-3EBA40426E3B}" type="presParOf" srcId="{3D53DDD1-6544-4B0C-9A44-05D3FDBCAD76}" destId="{9A0CDBD6-CAAC-46A8-B39A-54785DA85404}" srcOrd="13" destOrd="0" presId="urn:microsoft.com/office/officeart/2005/8/layout/radial5"/>
    <dgm:cxn modelId="{21417B2A-85A6-4BD2-A610-1098CB20609E}" type="presParOf" srcId="{9A0CDBD6-CAAC-46A8-B39A-54785DA85404}" destId="{20FDD190-5FA5-4B5C-B79D-932C23D87B3A}" srcOrd="0" destOrd="0" presId="urn:microsoft.com/office/officeart/2005/8/layout/radial5"/>
    <dgm:cxn modelId="{94583D6C-68FD-4962-B453-91D77DC34B7E}" type="presParOf" srcId="{3D53DDD1-6544-4B0C-9A44-05D3FDBCAD76}" destId="{CC1630C7-05A6-4D25-9FD7-B49578A6A42C}" srcOrd="14" destOrd="0" presId="urn:microsoft.com/office/officeart/2005/8/layout/radial5"/>
    <dgm:cxn modelId="{3DF2BB2C-52B5-4A99-8FDC-5F317C1C67E5}" type="presParOf" srcId="{3D53DDD1-6544-4B0C-9A44-05D3FDBCAD76}" destId="{F92AFD1A-868C-4E38-83ED-D8576E11EE0C}" srcOrd="15" destOrd="0" presId="urn:microsoft.com/office/officeart/2005/8/layout/radial5"/>
    <dgm:cxn modelId="{2C04C87C-1EC2-41CA-B0D1-21BE01D3AE00}" type="presParOf" srcId="{F92AFD1A-868C-4E38-83ED-D8576E11EE0C}" destId="{BE1F8BE2-A508-4729-8D81-BD55E6B408C8}" srcOrd="0" destOrd="0" presId="urn:microsoft.com/office/officeart/2005/8/layout/radial5"/>
    <dgm:cxn modelId="{15A877E7-E4CE-40D6-859C-FA45E81922FD}" type="presParOf" srcId="{3D53DDD1-6544-4B0C-9A44-05D3FDBCAD76}" destId="{22A53CDA-2A01-49A0-B08C-5C8CBA6EDBC1}" srcOrd="16" destOrd="0" presId="urn:microsoft.com/office/officeart/2005/8/layout/radial5"/>
    <dgm:cxn modelId="{E9F31DDB-00E7-4194-9F82-78F943CFA9B4}" type="presParOf" srcId="{3D53DDD1-6544-4B0C-9A44-05D3FDBCAD76}" destId="{7C43F280-2BAA-4726-9BB1-6DAE6C008A90}" srcOrd="17" destOrd="0" presId="urn:microsoft.com/office/officeart/2005/8/layout/radial5"/>
    <dgm:cxn modelId="{1EC17C57-8640-4374-95B6-43A00ADF42B1}" type="presParOf" srcId="{7C43F280-2BAA-4726-9BB1-6DAE6C008A90}" destId="{C31A588E-A8EF-48A1-9F57-A5015EBD675A}" srcOrd="0" destOrd="0" presId="urn:microsoft.com/office/officeart/2005/8/layout/radial5"/>
    <dgm:cxn modelId="{5017B60C-DCF7-4B0F-9194-5A4680258300}" type="presParOf" srcId="{3D53DDD1-6544-4B0C-9A44-05D3FDBCAD76}" destId="{A4D71062-156D-448B-8A92-EBAC6FF98DD2}" srcOrd="18" destOrd="0" presId="urn:microsoft.com/office/officeart/2005/8/layout/radial5"/>
    <dgm:cxn modelId="{4945894B-36DC-46EB-8238-F1E35A08F067}" type="presParOf" srcId="{3D53DDD1-6544-4B0C-9A44-05D3FDBCAD76}" destId="{4F78AFB4-442C-4848-9708-D3F83695B351}" srcOrd="19" destOrd="0" presId="urn:microsoft.com/office/officeart/2005/8/layout/radial5"/>
    <dgm:cxn modelId="{3664E4BC-84F8-49BB-90F3-06316912781B}" type="presParOf" srcId="{4F78AFB4-442C-4848-9708-D3F83695B351}" destId="{7CD921F2-5533-408E-AEEE-813C4ADC6AE1}" srcOrd="0" destOrd="0" presId="urn:microsoft.com/office/officeart/2005/8/layout/radial5"/>
    <dgm:cxn modelId="{2F2A5795-2583-4DB6-A3CC-E259E1EDD370}" type="presParOf" srcId="{3D53DDD1-6544-4B0C-9A44-05D3FDBCAD76}" destId="{9DFDD67D-E148-4ECE-9079-E5FA542B5A6F}" srcOrd="20" destOrd="0" presId="urn:microsoft.com/office/officeart/2005/8/layout/radial5"/>
    <dgm:cxn modelId="{0FBFCA3C-A80F-42BD-A991-FD2521175D3F}" type="presParOf" srcId="{3D53DDD1-6544-4B0C-9A44-05D3FDBCAD76}" destId="{D2875A0E-D6B3-4787-8C73-8E906F1DCBE6}" srcOrd="21" destOrd="0" presId="urn:microsoft.com/office/officeart/2005/8/layout/radial5"/>
    <dgm:cxn modelId="{859833DE-8B14-4657-B9C1-5A95C84DEC62}" type="presParOf" srcId="{D2875A0E-D6B3-4787-8C73-8E906F1DCBE6}" destId="{C5B2E36F-E6AA-4CD0-95AD-CCB4A23204D3}" srcOrd="0" destOrd="0" presId="urn:microsoft.com/office/officeart/2005/8/layout/radial5"/>
    <dgm:cxn modelId="{4A82EBF2-6E57-4FA5-9CA8-AB7769E9E5F7}" type="presParOf" srcId="{3D53DDD1-6544-4B0C-9A44-05D3FDBCAD76}" destId="{B562A9D7-650C-4759-86C8-BC5C35845F55}" srcOrd="22" destOrd="0" presId="urn:microsoft.com/office/officeart/2005/8/layout/radial5"/>
    <dgm:cxn modelId="{0CD5D3FC-3CEC-4AC0-810E-EEEF90B5A89A}" type="presParOf" srcId="{3D53DDD1-6544-4B0C-9A44-05D3FDBCAD76}" destId="{61A92DC0-1EBE-47E0-BE39-3C5956577577}" srcOrd="23" destOrd="0" presId="urn:microsoft.com/office/officeart/2005/8/layout/radial5"/>
    <dgm:cxn modelId="{5BFFDFA1-2225-4647-A978-D198AAA48313}" type="presParOf" srcId="{61A92DC0-1EBE-47E0-BE39-3C5956577577}" destId="{04E8B967-CA5E-425F-A946-EB1BA9399330}" srcOrd="0" destOrd="0" presId="urn:microsoft.com/office/officeart/2005/8/layout/radial5"/>
    <dgm:cxn modelId="{83B2A69B-5E93-4A59-B998-B4509F461A1F}" type="presParOf" srcId="{3D53DDD1-6544-4B0C-9A44-05D3FDBCAD76}" destId="{11A9652E-F356-4520-A45A-356A408CAE95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2B70C-07A1-43A5-A728-9E3A8DB26B13}">
      <dsp:nvSpPr>
        <dsp:cNvPr id="0" name=""/>
        <dsp:cNvSpPr/>
      </dsp:nvSpPr>
      <dsp:spPr>
        <a:xfrm>
          <a:off x="3001397" y="2026207"/>
          <a:ext cx="3434320" cy="190056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strike="noStrike" kern="1200" spc="-1" dirty="0" smtClean="0">
              <a:solidFill>
                <a:srgbClr val="002060"/>
              </a:solidFill>
              <a:latin typeface="Segoe UI Light"/>
            </a:rPr>
            <a:t>Разработка инновационного проекта «Личностное развитие учащегося через профессиональное самоопределение и профориентацию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3504342" y="2304539"/>
        <a:ext cx="2428430" cy="1343905"/>
      </dsp:txXfrm>
    </dsp:sp>
    <dsp:sp modelId="{C39FCC92-9C70-497C-878C-353ADDC17F30}">
      <dsp:nvSpPr>
        <dsp:cNvPr id="0" name=""/>
        <dsp:cNvSpPr/>
      </dsp:nvSpPr>
      <dsp:spPr>
        <a:xfrm rot="16096419">
          <a:off x="4428544" y="1398897"/>
          <a:ext cx="495435" cy="290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4473402" y="1500484"/>
        <a:ext cx="408343" cy="174185"/>
      </dsp:txXfrm>
    </dsp:sp>
    <dsp:sp modelId="{737578AD-84B2-42CB-A147-95ADD3CEA874}">
      <dsp:nvSpPr>
        <dsp:cNvPr id="0" name=""/>
        <dsp:cNvSpPr/>
      </dsp:nvSpPr>
      <dsp:spPr>
        <a:xfrm>
          <a:off x="3760789" y="13422"/>
          <a:ext cx="1769435" cy="10786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strike="noStrike" kern="1200" spc="-1" dirty="0" smtClean="0">
              <a:solidFill>
                <a:srgbClr val="002060"/>
              </a:solidFill>
              <a:latin typeface="Segoe UI Light"/>
            </a:rPr>
            <a:t>Реализация проекта: «Билет в будущее»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4019917" y="171386"/>
        <a:ext cx="1251179" cy="762719"/>
      </dsp:txXfrm>
    </dsp:sp>
    <dsp:sp modelId="{ADD118EB-5E61-4789-8266-895BF39123C2}">
      <dsp:nvSpPr>
        <dsp:cNvPr id="0" name=""/>
        <dsp:cNvSpPr/>
      </dsp:nvSpPr>
      <dsp:spPr>
        <a:xfrm rot="18776115">
          <a:off x="5596974" y="1484836"/>
          <a:ext cx="748747" cy="290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610858" y="1574778"/>
        <a:ext cx="661655" cy="174185"/>
      </dsp:txXfrm>
    </dsp:sp>
    <dsp:sp modelId="{6DF9A640-6381-4F6E-90AD-8F58A6302406}">
      <dsp:nvSpPr>
        <dsp:cNvPr id="0" name=""/>
        <dsp:cNvSpPr/>
      </dsp:nvSpPr>
      <dsp:spPr>
        <a:xfrm>
          <a:off x="5841069" y="157264"/>
          <a:ext cx="2088165" cy="98113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strike="noStrike" kern="1200" spc="-1" dirty="0" smtClean="0">
              <a:solidFill>
                <a:srgbClr val="002060"/>
              </a:solidFill>
              <a:latin typeface="Segoe UI Light"/>
            </a:rPr>
            <a:t>Полигон высоких технологий- центр инженерных компетенций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6146874" y="300948"/>
        <a:ext cx="1476555" cy="693770"/>
      </dsp:txXfrm>
    </dsp:sp>
    <dsp:sp modelId="{ED2A669C-3F64-4F05-9AF4-85C9D5F69C4D}">
      <dsp:nvSpPr>
        <dsp:cNvPr id="0" name=""/>
        <dsp:cNvSpPr/>
      </dsp:nvSpPr>
      <dsp:spPr>
        <a:xfrm rot="20224116">
          <a:off x="6272441" y="2056887"/>
          <a:ext cx="553394" cy="290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275882" y="2131915"/>
        <a:ext cx="466302" cy="174185"/>
      </dsp:txXfrm>
    </dsp:sp>
    <dsp:sp modelId="{FD796895-6087-4197-BFAE-AED6D6220E82}">
      <dsp:nvSpPr>
        <dsp:cNvPr id="0" name=""/>
        <dsp:cNvSpPr/>
      </dsp:nvSpPr>
      <dsp:spPr>
        <a:xfrm>
          <a:off x="6733373" y="1087686"/>
          <a:ext cx="2349953" cy="10786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strike="noStrike" kern="1200" spc="-1" dirty="0" smtClean="0">
              <a:solidFill>
                <a:srgbClr val="002060"/>
              </a:solidFill>
              <a:latin typeface="Segoe UI Light"/>
            </a:rPr>
            <a:t>Реализация проекта «</a:t>
          </a:r>
          <a:r>
            <a:rPr lang="ru-RU" sz="1000" b="1" strike="noStrike" kern="1200" spc="-1" dirty="0" err="1" smtClean="0">
              <a:solidFill>
                <a:srgbClr val="002060"/>
              </a:solidFill>
              <a:latin typeface="Segoe UI Light"/>
            </a:rPr>
            <a:t>ПроеКТОриЯ</a:t>
          </a:r>
          <a:r>
            <a:rPr lang="ru-RU" sz="1000" b="1" strike="noStrike" kern="1200" spc="-1" dirty="0" smtClean="0">
              <a:solidFill>
                <a:srgbClr val="002060"/>
              </a:solidFill>
              <a:latin typeface="Segoe UI Light"/>
            </a:rPr>
            <a:t>»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7077516" y="1245650"/>
        <a:ext cx="1661667" cy="762719"/>
      </dsp:txXfrm>
    </dsp:sp>
    <dsp:sp modelId="{F08388CF-1D44-40EF-8A38-12F9BF520D72}">
      <dsp:nvSpPr>
        <dsp:cNvPr id="0" name=""/>
        <dsp:cNvSpPr/>
      </dsp:nvSpPr>
      <dsp:spPr>
        <a:xfrm rot="21565368">
          <a:off x="6602695" y="2810326"/>
          <a:ext cx="402994" cy="290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602697" y="2868826"/>
        <a:ext cx="315902" cy="174185"/>
      </dsp:txXfrm>
    </dsp:sp>
    <dsp:sp modelId="{3F91BB09-D659-436F-A01C-39DBFE03B8D8}">
      <dsp:nvSpPr>
        <dsp:cNvPr id="0" name=""/>
        <dsp:cNvSpPr/>
      </dsp:nvSpPr>
      <dsp:spPr>
        <a:xfrm>
          <a:off x="7195561" y="2401660"/>
          <a:ext cx="2095155" cy="10786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strike="noStrike" kern="1200" spc="-1" dirty="0" smtClean="0">
              <a:solidFill>
                <a:srgbClr val="002060"/>
              </a:solidFill>
              <a:latin typeface="Segoe UI Light"/>
            </a:rPr>
            <a:t>Мультимедийная выставка «Лаборатория будущего»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7502389" y="2559624"/>
        <a:ext cx="1481499" cy="762719"/>
      </dsp:txXfrm>
    </dsp:sp>
    <dsp:sp modelId="{66FD9B8C-13B7-44DB-8FE6-2E367DB7DCA1}">
      <dsp:nvSpPr>
        <dsp:cNvPr id="0" name=""/>
        <dsp:cNvSpPr/>
      </dsp:nvSpPr>
      <dsp:spPr>
        <a:xfrm rot="1436625">
          <a:off x="6200923" y="3584022"/>
          <a:ext cx="425334" cy="290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204670" y="3624410"/>
        <a:ext cx="338242" cy="174185"/>
      </dsp:txXfrm>
    </dsp:sp>
    <dsp:sp modelId="{FF0FC1AF-D845-4E45-985D-DEFECD4DDBE7}">
      <dsp:nvSpPr>
        <dsp:cNvPr id="0" name=""/>
        <dsp:cNvSpPr/>
      </dsp:nvSpPr>
      <dsp:spPr>
        <a:xfrm>
          <a:off x="6519454" y="3715627"/>
          <a:ext cx="2156346" cy="10786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strike="noStrike" kern="1200" spc="-1" dirty="0" err="1" smtClean="0">
              <a:solidFill>
                <a:srgbClr val="002060"/>
              </a:solidFill>
              <a:latin typeface="Segoe UI Light"/>
            </a:rPr>
            <a:t>Энергокласс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6835244" y="3873591"/>
        <a:ext cx="1524766" cy="762719"/>
      </dsp:txXfrm>
    </dsp:sp>
    <dsp:sp modelId="{283706C4-DEC0-49B9-8F9F-880691F1BB8F}">
      <dsp:nvSpPr>
        <dsp:cNvPr id="0" name=""/>
        <dsp:cNvSpPr/>
      </dsp:nvSpPr>
      <dsp:spPr>
        <a:xfrm rot="2862936">
          <a:off x="5577964" y="4191896"/>
          <a:ext cx="755858" cy="290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592212" y="4217741"/>
        <a:ext cx="668766" cy="174185"/>
      </dsp:txXfrm>
    </dsp:sp>
    <dsp:sp modelId="{39FE220A-B4CA-48E0-9A97-C30F5B166C63}">
      <dsp:nvSpPr>
        <dsp:cNvPr id="0" name=""/>
        <dsp:cNvSpPr/>
      </dsp:nvSpPr>
      <dsp:spPr>
        <a:xfrm>
          <a:off x="5946361" y="4819064"/>
          <a:ext cx="1876739" cy="10786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strike="noStrike" kern="1200" spc="-1" dirty="0" smtClean="0">
              <a:solidFill>
                <a:srgbClr val="002060"/>
              </a:solidFill>
              <a:latin typeface="Segoe UI Light"/>
            </a:rPr>
            <a:t>Летние </a:t>
          </a:r>
          <a:r>
            <a:rPr lang="ru-RU" sz="1000" b="1" strike="noStrike" kern="1200" spc="-1" dirty="0" err="1" smtClean="0">
              <a:solidFill>
                <a:srgbClr val="002060"/>
              </a:solidFill>
              <a:latin typeface="Segoe UI Light"/>
            </a:rPr>
            <a:t>профориентационные</a:t>
          </a:r>
          <a:r>
            <a:rPr lang="ru-RU" sz="1000" b="1" strike="noStrike" kern="1200" spc="-1" dirty="0" smtClean="0">
              <a:solidFill>
                <a:srgbClr val="002060"/>
              </a:solidFill>
              <a:latin typeface="Segoe UI Light"/>
            </a:rPr>
            <a:t> смены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6221203" y="4977028"/>
        <a:ext cx="1327055" cy="762719"/>
      </dsp:txXfrm>
    </dsp:sp>
    <dsp:sp modelId="{9A0CDBD6-CAAC-46A8-B39A-54785DA85404}">
      <dsp:nvSpPr>
        <dsp:cNvPr id="0" name=""/>
        <dsp:cNvSpPr/>
      </dsp:nvSpPr>
      <dsp:spPr>
        <a:xfrm rot="5400000">
          <a:off x="4482774" y="4213150"/>
          <a:ext cx="471566" cy="290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526320" y="4227665"/>
        <a:ext cx="384474" cy="174185"/>
      </dsp:txXfrm>
    </dsp:sp>
    <dsp:sp modelId="{CC1630C7-05A6-4D25-9FD7-B49578A6A42C}">
      <dsp:nvSpPr>
        <dsp:cNvPr id="0" name=""/>
        <dsp:cNvSpPr/>
      </dsp:nvSpPr>
      <dsp:spPr>
        <a:xfrm>
          <a:off x="3730543" y="4816523"/>
          <a:ext cx="1976029" cy="10786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strike="noStrike" kern="1200" spc="-1" dirty="0" smtClean="0">
              <a:solidFill>
                <a:srgbClr val="002060"/>
              </a:solidFill>
              <a:latin typeface="Segoe UI Light"/>
            </a:rPr>
            <a:t>Индивидуальные образовательные маршруты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4019926" y="4974487"/>
        <a:ext cx="1397263" cy="762719"/>
      </dsp:txXfrm>
    </dsp:sp>
    <dsp:sp modelId="{F92AFD1A-868C-4E38-83ED-D8576E11EE0C}">
      <dsp:nvSpPr>
        <dsp:cNvPr id="0" name=""/>
        <dsp:cNvSpPr/>
      </dsp:nvSpPr>
      <dsp:spPr>
        <a:xfrm rot="8091414">
          <a:off x="3038444" y="4146169"/>
          <a:ext cx="743666" cy="290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112705" y="4173362"/>
        <a:ext cx="656574" cy="174185"/>
      </dsp:txXfrm>
    </dsp:sp>
    <dsp:sp modelId="{22A53CDA-2A01-49A0-B08C-5C8CBA6EDBC1}">
      <dsp:nvSpPr>
        <dsp:cNvPr id="0" name=""/>
        <dsp:cNvSpPr/>
      </dsp:nvSpPr>
      <dsp:spPr>
        <a:xfrm>
          <a:off x="1329439" y="4748080"/>
          <a:ext cx="2179440" cy="10786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strike="noStrike" kern="1200" spc="-1" dirty="0" smtClean="0">
              <a:solidFill>
                <a:srgbClr val="002060"/>
              </a:solidFill>
              <a:latin typeface="Segoe UI Light"/>
            </a:rPr>
            <a:t>ВУЗы и предприятия-партнеры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1648611" y="4906044"/>
        <a:ext cx="1541096" cy="762719"/>
      </dsp:txXfrm>
    </dsp:sp>
    <dsp:sp modelId="{7C43F280-2BAA-4726-9BB1-6DAE6C008A90}">
      <dsp:nvSpPr>
        <dsp:cNvPr id="0" name=""/>
        <dsp:cNvSpPr/>
      </dsp:nvSpPr>
      <dsp:spPr>
        <a:xfrm rot="9539541">
          <a:off x="2584840" y="3548223"/>
          <a:ext cx="533826" cy="290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2669038" y="3590673"/>
        <a:ext cx="446734" cy="174185"/>
      </dsp:txXfrm>
    </dsp:sp>
    <dsp:sp modelId="{A4D71062-156D-448B-8A92-EBAC6FF98DD2}">
      <dsp:nvSpPr>
        <dsp:cNvPr id="0" name=""/>
        <dsp:cNvSpPr/>
      </dsp:nvSpPr>
      <dsp:spPr>
        <a:xfrm>
          <a:off x="387558" y="3646595"/>
          <a:ext cx="2193635" cy="114375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strike="noStrike" kern="1200" spc="-1" dirty="0" smtClean="0">
              <a:solidFill>
                <a:srgbClr val="002060"/>
              </a:solidFill>
              <a:latin typeface="Segoe UI Light"/>
            </a:rPr>
            <a:t>Классы инженерно-технологической направленности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708808" y="3814094"/>
        <a:ext cx="1551135" cy="808757"/>
      </dsp:txXfrm>
    </dsp:sp>
    <dsp:sp modelId="{4F78AFB4-442C-4848-9708-D3F83695B351}">
      <dsp:nvSpPr>
        <dsp:cNvPr id="0" name=""/>
        <dsp:cNvSpPr/>
      </dsp:nvSpPr>
      <dsp:spPr>
        <a:xfrm rot="10872054">
          <a:off x="2579218" y="2789628"/>
          <a:ext cx="299252" cy="290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2666300" y="2848602"/>
        <a:ext cx="212160" cy="174185"/>
      </dsp:txXfrm>
    </dsp:sp>
    <dsp:sp modelId="{9DFDD67D-E148-4ECE-9079-E5FA542B5A6F}">
      <dsp:nvSpPr>
        <dsp:cNvPr id="0" name=""/>
        <dsp:cNvSpPr/>
      </dsp:nvSpPr>
      <dsp:spPr>
        <a:xfrm>
          <a:off x="222337" y="2366150"/>
          <a:ext cx="2216815" cy="10786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strike="noStrike" kern="1200" spc="-1" dirty="0" smtClean="0">
              <a:solidFill>
                <a:srgbClr val="002060"/>
              </a:solidFill>
              <a:latin typeface="Segoe UI Light"/>
            </a:rPr>
            <a:t>Проектная группа педагогов-наставников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546982" y="2524114"/>
        <a:ext cx="1567525" cy="762719"/>
      </dsp:txXfrm>
    </dsp:sp>
    <dsp:sp modelId="{D2875A0E-D6B3-4787-8C73-8E906F1DCBE6}">
      <dsp:nvSpPr>
        <dsp:cNvPr id="0" name=""/>
        <dsp:cNvSpPr/>
      </dsp:nvSpPr>
      <dsp:spPr>
        <a:xfrm rot="12164940">
          <a:off x="2752945" y="2100257"/>
          <a:ext cx="444196" cy="290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2836649" y="2175157"/>
        <a:ext cx="357104" cy="174185"/>
      </dsp:txXfrm>
    </dsp:sp>
    <dsp:sp modelId="{B562A9D7-650C-4759-86C8-BC5C35845F55}">
      <dsp:nvSpPr>
        <dsp:cNvPr id="0" name=""/>
        <dsp:cNvSpPr/>
      </dsp:nvSpPr>
      <dsp:spPr>
        <a:xfrm>
          <a:off x="494948" y="1168659"/>
          <a:ext cx="2404824" cy="108200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strike="noStrike" kern="1200" spc="-1" dirty="0" smtClean="0">
              <a:solidFill>
                <a:srgbClr val="002060"/>
              </a:solidFill>
              <a:latin typeface="Segoe UI Light"/>
            </a:rPr>
            <a:t>Профессиональная диагностика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847126" y="1327115"/>
        <a:ext cx="1700468" cy="765090"/>
      </dsp:txXfrm>
    </dsp:sp>
    <dsp:sp modelId="{61A92DC0-1EBE-47E0-BE39-3C5956577577}">
      <dsp:nvSpPr>
        <dsp:cNvPr id="0" name=""/>
        <dsp:cNvSpPr/>
      </dsp:nvSpPr>
      <dsp:spPr>
        <a:xfrm rot="13440879">
          <a:off x="2904378" y="1479263"/>
          <a:ext cx="829563" cy="290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2979241" y="1567582"/>
        <a:ext cx="742471" cy="174185"/>
      </dsp:txXfrm>
    </dsp:sp>
    <dsp:sp modelId="{11A9652E-F356-4520-A45A-356A408CAE95}">
      <dsp:nvSpPr>
        <dsp:cNvPr id="0" name=""/>
        <dsp:cNvSpPr/>
      </dsp:nvSpPr>
      <dsp:spPr>
        <a:xfrm>
          <a:off x="1300331" y="170346"/>
          <a:ext cx="2002110" cy="94143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strike="noStrike" kern="1200" spc="-1" dirty="0" smtClean="0">
              <a:solidFill>
                <a:srgbClr val="002060"/>
              </a:solidFill>
              <a:latin typeface="Segoe UI Light"/>
            </a:rPr>
            <a:t>Классные часы и экскурсии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1593533" y="308216"/>
        <a:ext cx="1415706" cy="665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8A84D7E-949A-41A7-A334-705694FB8FB2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10.12.2022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316CA6A-E62B-4A25-9858-AAD24870F94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2"/>
          <p:cNvPicPr/>
          <p:nvPr/>
        </p:nvPicPr>
        <p:blipFill>
          <a:blip r:embed="rId2"/>
          <a:srcRect r="3381"/>
          <a:stretch/>
        </p:blipFill>
        <p:spPr>
          <a:xfrm>
            <a:off x="9285120" y="1705320"/>
            <a:ext cx="2885040" cy="1990440"/>
          </a:xfrm>
          <a:prstGeom prst="rect">
            <a:avLst/>
          </a:prstGeom>
          <a:ln w="0">
            <a:noFill/>
          </a:ln>
        </p:spPr>
      </p:pic>
      <p:pic>
        <p:nvPicPr>
          <p:cNvPr id="42" name="Рисунок 3"/>
          <p:cNvPicPr/>
          <p:nvPr/>
        </p:nvPicPr>
        <p:blipFill>
          <a:blip r:embed="rId3"/>
          <a:stretch/>
        </p:blipFill>
        <p:spPr>
          <a:xfrm>
            <a:off x="1942011" y="71280"/>
            <a:ext cx="10142829" cy="743400"/>
          </a:xfrm>
          <a:prstGeom prst="rect">
            <a:avLst/>
          </a:prstGeom>
          <a:ln w="0">
            <a:noFill/>
          </a:ln>
        </p:spPr>
      </p:pic>
      <p:sp>
        <p:nvSpPr>
          <p:cNvPr id="43" name="TextBox 9"/>
          <p:cNvSpPr/>
          <p:nvPr/>
        </p:nvSpPr>
        <p:spPr>
          <a:xfrm>
            <a:off x="1530360" y="925920"/>
            <a:ext cx="10554480" cy="456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Segoe UI Light"/>
              </a:rPr>
              <a:t>Школа — навигатор будущего! Или новый взгляд на профориентацию</a:t>
            </a:r>
            <a:endParaRPr lang="ru-RU" sz="2400" b="0" strike="noStrike" spc="-1" dirty="0">
              <a:latin typeface="XO Oriel"/>
            </a:endParaRPr>
          </a:p>
        </p:txBody>
      </p:sp>
      <p:pic>
        <p:nvPicPr>
          <p:cNvPr id="44" name="Рисунок 11"/>
          <p:cNvPicPr/>
          <p:nvPr/>
        </p:nvPicPr>
        <p:blipFill>
          <a:blip r:embed="rId4"/>
          <a:stretch/>
        </p:blipFill>
        <p:spPr>
          <a:xfrm>
            <a:off x="6196680" y="3847320"/>
            <a:ext cx="3096000" cy="2063880"/>
          </a:xfrm>
          <a:prstGeom prst="rect">
            <a:avLst/>
          </a:prstGeom>
          <a:ln w="0">
            <a:noFill/>
          </a:ln>
        </p:spPr>
      </p:pic>
      <p:pic>
        <p:nvPicPr>
          <p:cNvPr id="45" name="Рисунок 14"/>
          <p:cNvPicPr/>
          <p:nvPr/>
        </p:nvPicPr>
        <p:blipFill>
          <a:blip r:embed="rId5"/>
          <a:srcRect r="8534"/>
          <a:stretch/>
        </p:blipFill>
        <p:spPr>
          <a:xfrm>
            <a:off x="9352440" y="3847320"/>
            <a:ext cx="2830680" cy="2063880"/>
          </a:xfrm>
          <a:prstGeom prst="rect">
            <a:avLst/>
          </a:prstGeom>
          <a:ln w="0">
            <a:noFill/>
          </a:ln>
        </p:spPr>
      </p:pic>
      <p:pic>
        <p:nvPicPr>
          <p:cNvPr id="46" name="Рисунок 16"/>
          <p:cNvPicPr/>
          <p:nvPr/>
        </p:nvPicPr>
        <p:blipFill>
          <a:blip r:embed="rId6"/>
          <a:stretch/>
        </p:blipFill>
        <p:spPr>
          <a:xfrm>
            <a:off x="63180" y="291240"/>
            <a:ext cx="1414080" cy="1414080"/>
          </a:xfrm>
          <a:prstGeom prst="rect">
            <a:avLst/>
          </a:prstGeom>
          <a:ln w="0">
            <a:noFill/>
          </a:ln>
        </p:spPr>
      </p:pic>
      <p:pic>
        <p:nvPicPr>
          <p:cNvPr id="47" name="Рисунок 1"/>
          <p:cNvPicPr/>
          <p:nvPr/>
        </p:nvPicPr>
        <p:blipFill>
          <a:blip r:embed="rId7"/>
          <a:stretch/>
        </p:blipFill>
        <p:spPr>
          <a:xfrm>
            <a:off x="6196680" y="1707840"/>
            <a:ext cx="2982240" cy="1987920"/>
          </a:xfrm>
          <a:prstGeom prst="rect">
            <a:avLst/>
          </a:prstGeom>
          <a:ln w="0">
            <a:noFill/>
          </a:ln>
        </p:spPr>
      </p:pic>
      <p:pic>
        <p:nvPicPr>
          <p:cNvPr id="48" name="Рисунок 15"/>
          <p:cNvPicPr/>
          <p:nvPr/>
        </p:nvPicPr>
        <p:blipFill>
          <a:blip r:embed="rId8"/>
          <a:stretch/>
        </p:blipFill>
        <p:spPr>
          <a:xfrm>
            <a:off x="8447760" y="2774880"/>
            <a:ext cx="1649880" cy="1877400"/>
          </a:xfrm>
          <a:prstGeom prst="rect">
            <a:avLst/>
          </a:prstGeom>
          <a:ln w="0">
            <a:noFill/>
          </a:ln>
        </p:spPr>
      </p:pic>
      <p:sp>
        <p:nvSpPr>
          <p:cNvPr id="50" name="TextBox 49"/>
          <p:cNvSpPr txBox="1"/>
          <p:nvPr/>
        </p:nvSpPr>
        <p:spPr>
          <a:xfrm>
            <a:off x="214505" y="2383962"/>
            <a:ext cx="5895703" cy="33095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dirty="0" smtClean="0"/>
              <a:t>      Профориентация </a:t>
            </a:r>
            <a:r>
              <a:rPr lang="ru-RU" dirty="0"/>
              <a:t>– это совместная </a:t>
            </a:r>
            <a:r>
              <a:rPr lang="ru-RU" dirty="0" smtClean="0"/>
              <a:t>деятельность</a:t>
            </a:r>
          </a:p>
          <a:p>
            <a:r>
              <a:rPr lang="ru-RU" dirty="0" smtClean="0"/>
              <a:t>педагогов, учащихся и родителей, </a:t>
            </a:r>
            <a:r>
              <a:rPr lang="ru-RU" dirty="0"/>
              <a:t>направленная на </a:t>
            </a:r>
            <a:endParaRPr lang="ru-RU" dirty="0" smtClean="0"/>
          </a:p>
          <a:p>
            <a:r>
              <a:rPr lang="ru-RU" dirty="0" smtClean="0"/>
              <a:t>профессиональное </a:t>
            </a:r>
            <a:r>
              <a:rPr lang="ru-RU" dirty="0"/>
              <a:t>самоопределение школьников. </a:t>
            </a:r>
            <a:endParaRPr lang="ru-RU" dirty="0" smtClean="0"/>
          </a:p>
          <a:p>
            <a:r>
              <a:rPr lang="ru-RU" dirty="0" smtClean="0"/>
              <a:t>      Совместная </a:t>
            </a:r>
            <a:r>
              <a:rPr lang="ru-RU" dirty="0"/>
              <a:t>деятельность </a:t>
            </a:r>
            <a:r>
              <a:rPr lang="ru-RU" dirty="0" smtClean="0"/>
              <a:t>педагогов (наставников, </a:t>
            </a:r>
            <a:r>
              <a:rPr lang="ru-RU" dirty="0" err="1" smtClean="0"/>
              <a:t>тьюторов</a:t>
            </a:r>
            <a:r>
              <a:rPr lang="ru-RU" dirty="0" smtClean="0"/>
              <a:t>) </a:t>
            </a:r>
            <a:r>
              <a:rPr lang="ru-RU" dirty="0"/>
              <a:t>и учащихся </a:t>
            </a:r>
            <a:r>
              <a:rPr lang="ru-RU" dirty="0" smtClean="0"/>
              <a:t> </a:t>
            </a:r>
            <a:r>
              <a:rPr lang="ru-RU" dirty="0"/>
              <a:t>включает в себя </a:t>
            </a:r>
            <a:endParaRPr lang="ru-RU" dirty="0" smtClean="0"/>
          </a:p>
          <a:p>
            <a:r>
              <a:rPr lang="ru-RU" dirty="0" smtClean="0"/>
              <a:t>профессиональную  диагностику и консультирование, просвещение школьников</a:t>
            </a:r>
            <a:r>
              <a:rPr lang="ru-RU" dirty="0"/>
              <a:t> </a:t>
            </a:r>
            <a:r>
              <a:rPr lang="ru-RU" dirty="0" smtClean="0"/>
              <a:t>по </a:t>
            </a:r>
            <a:r>
              <a:rPr lang="ru-RU" dirty="0"/>
              <a:t>проблемам </a:t>
            </a:r>
            <a:endParaRPr lang="ru-RU" dirty="0" smtClean="0"/>
          </a:p>
          <a:p>
            <a:r>
              <a:rPr lang="ru-RU" dirty="0" smtClean="0"/>
              <a:t>профориентации</a:t>
            </a:r>
            <a:r>
              <a:rPr lang="ru-RU" dirty="0"/>
              <a:t>, организацию профессиональных </a:t>
            </a:r>
            <a:r>
              <a:rPr lang="ru-RU" dirty="0" smtClean="0"/>
              <a:t>проб школьников и создание открытой образовательной среды, оснащённой самыми современными средствами обучения и воспитания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81361" y="2060682"/>
            <a:ext cx="1927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Мы понимаем!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3"/>
          <p:cNvPicPr/>
          <p:nvPr/>
        </p:nvPicPr>
        <p:blipFill>
          <a:blip r:embed="rId2"/>
          <a:stretch/>
        </p:blipFill>
        <p:spPr>
          <a:xfrm>
            <a:off x="727970" y="168934"/>
            <a:ext cx="10921865" cy="743400"/>
          </a:xfrm>
          <a:prstGeom prst="rect">
            <a:avLst/>
          </a:prstGeom>
          <a:ln w="0">
            <a:noFill/>
          </a:ln>
        </p:spPr>
      </p:pic>
      <p:sp>
        <p:nvSpPr>
          <p:cNvPr id="49" name="Прямоугольник 8"/>
          <p:cNvSpPr/>
          <p:nvPr/>
        </p:nvSpPr>
        <p:spPr>
          <a:xfrm>
            <a:off x="0" y="1707840"/>
            <a:ext cx="6095520" cy="18452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ru-RU" sz="16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95554362"/>
              </p:ext>
            </p:extLst>
          </p:nvPr>
        </p:nvGraphicFramePr>
        <p:xfrm>
          <a:off x="1685292" y="920706"/>
          <a:ext cx="9376285" cy="595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-1863635" y="3309257"/>
            <a:ext cx="5442857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Дорожная карта (план)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137</Words>
  <Application>Microsoft Office PowerPoint</Application>
  <PresentationFormat>Широкоэкранный</PresentationFormat>
  <Paragraphs>26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DejaVu Sans</vt:lpstr>
      <vt:lpstr>Segoe UI Light</vt:lpstr>
      <vt:lpstr>Symbol</vt:lpstr>
      <vt:lpstr>Times New Roman</vt:lpstr>
      <vt:lpstr>Wingdings</vt:lpstr>
      <vt:lpstr>XO Oriel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User</cp:lastModifiedBy>
  <cp:revision>10</cp:revision>
  <dcterms:created xsi:type="dcterms:W3CDTF">2022-03-29T05:12:11Z</dcterms:created>
  <dcterms:modified xsi:type="dcterms:W3CDTF">2022-12-10T09:09:39Z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</vt:i4>
  </property>
</Properties>
</file>